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ssistant Medium"/>
      <p:regular r:id="rId20"/>
      <p:bold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Assistant"/>
      <p:regular r:id="rId26"/>
      <p:bold r:id="rId27"/>
    </p:embeddedFont>
    <p:embeddedFont>
      <p:font typeface="Rajdhani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Medium-regular.fntdata"/><Relationship Id="rId22" Type="http://schemas.openxmlformats.org/officeDocument/2006/relationships/font" Target="fonts/Nunito-regular.fntdata"/><Relationship Id="rId21" Type="http://schemas.openxmlformats.org/officeDocument/2006/relationships/font" Target="fonts/AssistantMedium-bold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ssistant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Rajdhani-regular.fntdata"/><Relationship Id="rId27" Type="http://schemas.openxmlformats.org/officeDocument/2006/relationships/font" Target="fonts/Assistan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jdhani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f0ec6bdb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f0ec6bdb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cda11c5877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cda11c587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cdddefcad1_0_25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cdddefcad1_0_25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cd2d49482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cd2d49482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d25ea78d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d25ea78d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cdddefcad1_0_24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cdddefcad1_0_24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cd2d49482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cd2d49482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cf44e839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cf44e839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f0d4825b0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f0d4825b0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d2479e252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d2479e252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cf44e839e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cf44e839e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cf44e839e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cf44e839e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f0b388639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f0b388639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b1c2217c3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b1c2217c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1"/>
          <p:cNvGrpSpPr/>
          <p:nvPr/>
        </p:nvGrpSpPr>
        <p:grpSpPr>
          <a:xfrm>
            <a:off x="-1661815" y="-1337145"/>
            <a:ext cx="14835902" cy="7463420"/>
            <a:chOff x="-1661815" y="-1337145"/>
            <a:chExt cx="14835902" cy="7463420"/>
          </a:xfrm>
        </p:grpSpPr>
        <p:sp>
          <p:nvSpPr>
            <p:cNvPr id="257" name="Google Shape;257;p11"/>
            <p:cNvSpPr/>
            <p:nvPr/>
          </p:nvSpPr>
          <p:spPr>
            <a:xfrm rot="-9557907">
              <a:off x="6145142" y="2832595"/>
              <a:ext cx="6874421" cy="2129841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8" name="Google Shape;258;p11"/>
            <p:cNvGrpSpPr/>
            <p:nvPr/>
          </p:nvGrpSpPr>
          <p:grpSpPr>
            <a:xfrm flipH="1">
              <a:off x="-1044649" y="-1337145"/>
              <a:ext cx="3057478" cy="3130393"/>
              <a:chOff x="6744875" y="2031607"/>
              <a:chExt cx="3661651" cy="3748974"/>
            </a:xfrm>
          </p:grpSpPr>
          <p:grpSp>
            <p:nvGrpSpPr>
              <p:cNvPr id="259" name="Google Shape;259;p11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260" name="Google Shape;260;p11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rect b="b" l="l" r="r" t="t"/>
                  <a:pathLst>
                    <a:path extrusionOk="0" h="920" w="125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rect b="b" l="l" r="r" t="t"/>
                  <a:pathLst>
                    <a:path extrusionOk="0" h="870" w="1177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rect b="b" l="l" r="r" t="t"/>
                  <a:pathLst>
                    <a:path extrusionOk="0" h="430" w="589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rect b="b" l="l" r="r" t="t"/>
                  <a:pathLst>
                    <a:path extrusionOk="0" h="429" w="601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11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rect b="b" l="l" r="r" t="t"/>
                  <a:pathLst>
                    <a:path extrusionOk="0" h="429" w="589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11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rect b="b" l="l" r="r" t="t"/>
                  <a:pathLst>
                    <a:path extrusionOk="0" h="430" w="601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6" name="Google Shape;266;p11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7" name="Google Shape;267;p11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268" name="Google Shape;268;p11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rect b="b" l="l" r="r" t="t"/>
                  <a:pathLst>
                    <a:path extrusionOk="0" h="919" w="1237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rect b="b" l="l" r="r" t="t"/>
                  <a:pathLst>
                    <a:path extrusionOk="0" h="870" w="1176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rect b="b" l="l" r="r" t="t"/>
                  <a:pathLst>
                    <a:path extrusionOk="0" h="429" w="601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rect b="b" l="l" r="r" t="t"/>
                  <a:pathLst>
                    <a:path extrusionOk="0" h="429" w="601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rect b="b" l="l" r="r" t="t"/>
                  <a:pathLst>
                    <a:path extrusionOk="0" h="430" w="601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rect b="b" l="l" r="r" t="t"/>
                  <a:pathLst>
                    <a:path extrusionOk="0" h="430" w="589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4" name="Google Shape;274;p11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5" name="Google Shape;275;p11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276" name="Google Shape;276;p11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rect b="b" l="l" r="r" t="t"/>
                  <a:pathLst>
                    <a:path extrusionOk="0" fill="none" h="64123" w="73244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rect b="b" l="l" r="r" t="t"/>
                  <a:pathLst>
                    <a:path extrusionOk="0" fill="none" h="56679" w="65959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rect b="b" l="l" r="r" t="t"/>
                  <a:pathLst>
                    <a:path extrusionOk="0" fill="none" h="50336" w="55968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rect b="b" l="l" r="r" t="t"/>
                  <a:pathLst>
                    <a:path extrusionOk="0" fill="none" h="41006" w="48695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rect b="b" l="l" r="r" t="t"/>
                  <a:pathLst>
                    <a:path extrusionOk="0" fill="none" h="32570" w="4146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rect b="b" l="l" r="r" t="t"/>
                  <a:pathLst>
                    <a:path extrusionOk="0" fill="none" h="25946" w="34652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11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rect b="b" l="l" r="r" t="t"/>
                  <a:pathLst>
                    <a:path extrusionOk="0" fill="none" h="18857" w="27047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" name="Google Shape;283;p11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rect b="b" l="l" r="r" t="t"/>
                  <a:pathLst>
                    <a:path extrusionOk="0" fill="none" h="11498" w="14976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4" name="Google Shape;284;p11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285" name="Google Shape;285;p11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rect b="b" l="l" r="r" t="t"/>
                  <a:pathLst>
                    <a:path extrusionOk="0" fill="none" h="23999" w="13763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rect b="b" l="l" r="r" t="t"/>
                  <a:pathLst>
                    <a:path extrusionOk="0" fill="none" h="17988" w="7605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rect b="b" l="l" r="r" t="t"/>
                  <a:pathLst>
                    <a:path extrusionOk="0" fill="none" h="2254" w="1532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8" name="Google Shape;288;p11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289" name="Google Shape;289;p11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rect b="b" l="l" r="r" t="t"/>
                  <a:pathLst>
                    <a:path extrusionOk="0" fill="none" h="37614" w="18575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rect b="b" l="l" r="r" t="t"/>
                  <a:pathLst>
                    <a:path extrusionOk="0" fill="none" h="31970" w="13102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91" name="Google Shape;291;p11"/>
            <p:cNvSpPr/>
            <p:nvPr/>
          </p:nvSpPr>
          <p:spPr>
            <a:xfrm rot="-10512601">
              <a:off x="-1584894" y="3713121"/>
              <a:ext cx="6874456" cy="2129852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11"/>
          <p:cNvSpPr txBox="1"/>
          <p:nvPr>
            <p:ph hasCustomPrompt="1" type="title"/>
          </p:nvPr>
        </p:nvSpPr>
        <p:spPr>
          <a:xfrm>
            <a:off x="658300" y="1686300"/>
            <a:ext cx="58917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/>
          <p:nvPr>
            <p:ph idx="1" type="body"/>
          </p:nvPr>
        </p:nvSpPr>
        <p:spPr>
          <a:xfrm>
            <a:off x="724175" y="3218100"/>
            <a:ext cx="57600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3"/>
          <p:cNvGrpSpPr/>
          <p:nvPr/>
        </p:nvGrpSpPr>
        <p:grpSpPr>
          <a:xfrm>
            <a:off x="-1020550" y="-785874"/>
            <a:ext cx="14015605" cy="8884664"/>
            <a:chOff x="-1020550" y="-785874"/>
            <a:chExt cx="14015605" cy="8884664"/>
          </a:xfrm>
        </p:grpSpPr>
        <p:grpSp>
          <p:nvGrpSpPr>
            <p:cNvPr id="297" name="Google Shape;297;p13"/>
            <p:cNvGrpSpPr/>
            <p:nvPr/>
          </p:nvGrpSpPr>
          <p:grpSpPr>
            <a:xfrm rot="10800000">
              <a:off x="7785753" y="2425865"/>
              <a:ext cx="2282288" cy="2513280"/>
              <a:chOff x="-1890669" y="-592228"/>
              <a:chExt cx="3608930" cy="3973565"/>
            </a:xfrm>
          </p:grpSpPr>
          <p:grpSp>
            <p:nvGrpSpPr>
              <p:cNvPr id="298" name="Google Shape;298;p13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rect b="b" l="l" r="r" t="t"/>
                  <a:pathLst>
                    <a:path extrusionOk="0" fill="none" h="48536" w="43541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rect b="b" l="l" r="r" t="t"/>
                  <a:pathLst>
                    <a:path extrusionOk="0" fill="none" h="40589" w="3612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rect b="b" l="l" r="r" t="t"/>
                  <a:pathLst>
                    <a:path extrusionOk="0" fill="none" h="23461" w="25236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rect b="b" l="l" r="r" t="t"/>
                  <a:pathLst>
                    <a:path extrusionOk="0" fill="none" h="12073" w="15441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rect b="b" l="l" r="r" t="t"/>
                  <a:pathLst>
                    <a:path extrusionOk="0" fill="none" h="53103" w="4823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4" name="Google Shape;304;p13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rect b="b" l="l" r="r" t="t"/>
                <a:pathLst>
                  <a:path extrusionOk="0" h="10336" w="6553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305" name="Google Shape;305;p13"/>
            <p:cNvGrpSpPr/>
            <p:nvPr/>
          </p:nvGrpSpPr>
          <p:grpSpPr>
            <a:xfrm rot="90">
              <a:off x="8539503" y="4153338"/>
              <a:ext cx="484870" cy="326689"/>
              <a:chOff x="5850477" y="3901125"/>
              <a:chExt cx="127450" cy="85874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rect b="b" l="l" r="r" t="t"/>
                <a:pathLst>
                  <a:path extrusionOk="0" h="1005" w="136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rect b="b" l="l" r="r" t="t"/>
                <a:pathLst>
                  <a:path extrusionOk="0" h="845" w="1152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rect b="b" l="l" r="r" t="t"/>
                <a:pathLst>
                  <a:path extrusionOk="0" h="405" w="576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rect b="b" l="l" r="r" t="t"/>
                <a:pathLst>
                  <a:path extrusionOk="0" h="418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2" name="Google Shape;312;p13"/>
            <p:cNvSpPr/>
            <p:nvPr/>
          </p:nvSpPr>
          <p:spPr>
            <a:xfrm rot="287892">
              <a:off x="5640136" y="-485624"/>
              <a:ext cx="7273417" cy="2253458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229653" y="4652525"/>
              <a:ext cx="3947054" cy="490989"/>
            </a:xfrm>
            <a:custGeom>
              <a:rect b="b" l="l" r="r" t="t"/>
              <a:pathLst>
                <a:path extrusionOk="0" h="14301" w="86232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858966">
              <a:off x="-702941" y="4003552"/>
              <a:ext cx="6334851" cy="3364268"/>
            </a:xfrm>
            <a:custGeom>
              <a:rect b="b" l="l" r="r" t="t"/>
              <a:pathLst>
                <a:path extrusionOk="0" h="47122" w="80237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13"/>
          <p:cNvSpPr txBox="1"/>
          <p:nvPr>
            <p:ph hasCustomPrompt="1" type="title"/>
          </p:nvPr>
        </p:nvSpPr>
        <p:spPr>
          <a:xfrm>
            <a:off x="758775" y="1231675"/>
            <a:ext cx="10008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/>
          <p:nvPr>
            <p:ph idx="2" type="title"/>
          </p:nvPr>
        </p:nvSpPr>
        <p:spPr>
          <a:xfrm>
            <a:off x="758775" y="1688875"/>
            <a:ext cx="286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7" name="Google Shape;317;p13"/>
          <p:cNvSpPr txBox="1"/>
          <p:nvPr>
            <p:ph idx="3" type="title"/>
          </p:nvPr>
        </p:nvSpPr>
        <p:spPr>
          <a:xfrm>
            <a:off x="758775" y="2068075"/>
            <a:ext cx="2861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18" name="Google Shape;318;p13"/>
          <p:cNvSpPr txBox="1"/>
          <p:nvPr>
            <p:ph hasCustomPrompt="1" idx="4" type="title"/>
          </p:nvPr>
        </p:nvSpPr>
        <p:spPr>
          <a:xfrm>
            <a:off x="4175850" y="1231675"/>
            <a:ext cx="10008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/>
          <p:nvPr>
            <p:ph idx="5" type="title"/>
          </p:nvPr>
        </p:nvSpPr>
        <p:spPr>
          <a:xfrm>
            <a:off x="4175850" y="1688875"/>
            <a:ext cx="286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0" name="Google Shape;320;p13"/>
          <p:cNvSpPr txBox="1"/>
          <p:nvPr>
            <p:ph idx="6" type="title"/>
          </p:nvPr>
        </p:nvSpPr>
        <p:spPr>
          <a:xfrm>
            <a:off x="4175850" y="2068075"/>
            <a:ext cx="2861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21" name="Google Shape;321;p13"/>
          <p:cNvSpPr txBox="1"/>
          <p:nvPr>
            <p:ph hasCustomPrompt="1" idx="7" type="title"/>
          </p:nvPr>
        </p:nvSpPr>
        <p:spPr>
          <a:xfrm>
            <a:off x="758775" y="2897575"/>
            <a:ext cx="10008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/>
          <p:nvPr>
            <p:ph idx="8" type="title"/>
          </p:nvPr>
        </p:nvSpPr>
        <p:spPr>
          <a:xfrm>
            <a:off x="758775" y="3354775"/>
            <a:ext cx="286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3" name="Google Shape;323;p13"/>
          <p:cNvSpPr txBox="1"/>
          <p:nvPr>
            <p:ph idx="9" type="title"/>
          </p:nvPr>
        </p:nvSpPr>
        <p:spPr>
          <a:xfrm>
            <a:off x="758775" y="3733975"/>
            <a:ext cx="2861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24" name="Google Shape;324;p13"/>
          <p:cNvSpPr txBox="1"/>
          <p:nvPr>
            <p:ph hasCustomPrompt="1" idx="13" type="title"/>
          </p:nvPr>
        </p:nvSpPr>
        <p:spPr>
          <a:xfrm>
            <a:off x="4175850" y="2897575"/>
            <a:ext cx="10008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/>
          <p:nvPr>
            <p:ph idx="14" type="title"/>
          </p:nvPr>
        </p:nvSpPr>
        <p:spPr>
          <a:xfrm>
            <a:off x="4175850" y="3354775"/>
            <a:ext cx="286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6" name="Google Shape;326;p13"/>
          <p:cNvSpPr txBox="1"/>
          <p:nvPr>
            <p:ph idx="15" type="title"/>
          </p:nvPr>
        </p:nvSpPr>
        <p:spPr>
          <a:xfrm>
            <a:off x="4175850" y="3733975"/>
            <a:ext cx="2861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27" name="Google Shape;327;p13"/>
          <p:cNvSpPr txBox="1"/>
          <p:nvPr>
            <p:ph idx="16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5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4"/>
          <p:cNvGrpSpPr/>
          <p:nvPr/>
        </p:nvGrpSpPr>
        <p:grpSpPr>
          <a:xfrm>
            <a:off x="-3111091" y="-785874"/>
            <a:ext cx="13978227" cy="8475648"/>
            <a:chOff x="-3111091" y="-785874"/>
            <a:chExt cx="13978227" cy="8475648"/>
          </a:xfrm>
        </p:grpSpPr>
        <p:sp>
          <p:nvSpPr>
            <p:cNvPr id="330" name="Google Shape;330;p14"/>
            <p:cNvSpPr/>
            <p:nvPr/>
          </p:nvSpPr>
          <p:spPr>
            <a:xfrm rot="287892">
              <a:off x="-3029589" y="-485624"/>
              <a:ext cx="7273417" cy="2253458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 rot="-9992516">
              <a:off x="3475174" y="2466410"/>
              <a:ext cx="6918451" cy="4479789"/>
            </a:xfrm>
            <a:custGeom>
              <a:rect b="b" l="l" r="r" t="t"/>
              <a:pathLst>
                <a:path extrusionOk="0" h="47122" w="80237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2" name="Google Shape;332;p14"/>
            <p:cNvGrpSpPr/>
            <p:nvPr/>
          </p:nvGrpSpPr>
          <p:grpSpPr>
            <a:xfrm>
              <a:off x="8314244" y="838845"/>
              <a:ext cx="520582" cy="350759"/>
              <a:chOff x="5850477" y="3901125"/>
              <a:chExt cx="127450" cy="85874"/>
            </a:xfrm>
          </p:grpSpPr>
          <p:sp>
            <p:nvSpPr>
              <p:cNvPr id="333" name="Google Shape;333;p14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rect b="b" l="l" r="r" t="t"/>
                <a:pathLst>
                  <a:path extrusionOk="0" h="1005" w="136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4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rect b="b" l="l" r="r" t="t"/>
                <a:pathLst>
                  <a:path extrusionOk="0" h="845" w="1152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4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rect b="b" l="l" r="r" t="t"/>
                <a:pathLst>
                  <a:path extrusionOk="0" h="405" w="576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4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rect b="b" l="l" r="r" t="t"/>
                <a:pathLst>
                  <a:path extrusionOk="0" h="418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9" name="Google Shape;339;p14"/>
            <p:cNvSpPr/>
            <p:nvPr/>
          </p:nvSpPr>
          <p:spPr>
            <a:xfrm>
              <a:off x="7679558" y="886297"/>
              <a:ext cx="215586" cy="215586"/>
            </a:xfrm>
            <a:custGeom>
              <a:rect b="b" l="l" r="r" t="t"/>
              <a:pathLst>
                <a:path extrusionOk="0" h="4176" w="4176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0" name="Google Shape;340;p14"/>
            <p:cNvGrpSpPr/>
            <p:nvPr/>
          </p:nvGrpSpPr>
          <p:grpSpPr>
            <a:xfrm>
              <a:off x="317312" y="3753461"/>
              <a:ext cx="396098" cy="729450"/>
              <a:chOff x="5887475" y="4238125"/>
              <a:chExt cx="87275" cy="160725"/>
            </a:xfrm>
          </p:grpSpPr>
          <p:sp>
            <p:nvSpPr>
              <p:cNvPr id="341" name="Google Shape;341;p14"/>
              <p:cNvSpPr/>
              <p:nvPr/>
            </p:nvSpPr>
            <p:spPr>
              <a:xfrm>
                <a:off x="5933700" y="4289550"/>
                <a:ext cx="31250" cy="23000"/>
              </a:xfrm>
              <a:custGeom>
                <a:rect b="b" l="l" r="r" t="t"/>
                <a:pathLst>
                  <a:path extrusionOk="0" h="920" w="1250">
                    <a:moveTo>
                      <a:pt x="1" y="1"/>
                    </a:moveTo>
                    <a:lnTo>
                      <a:pt x="1" y="919"/>
                    </a:lnTo>
                    <a:lnTo>
                      <a:pt x="1250" y="91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5887475" y="4316200"/>
                <a:ext cx="29425" cy="21750"/>
              </a:xfrm>
              <a:custGeom>
                <a:rect b="b" l="l" r="r" t="t"/>
                <a:pathLst>
                  <a:path extrusionOk="0" h="870" w="1177">
                    <a:moveTo>
                      <a:pt x="1" y="0"/>
                    </a:moveTo>
                    <a:lnTo>
                      <a:pt x="1" y="869"/>
                    </a:lnTo>
                    <a:lnTo>
                      <a:pt x="1176" y="869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5960025" y="4261700"/>
                <a:ext cx="14725" cy="10750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8" y="429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5902175" y="4388125"/>
                <a:ext cx="15025" cy="10725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>
                <a:off x="5937075" y="4354150"/>
                <a:ext cx="14725" cy="10725"/>
              </a:xfrm>
              <a:custGeom>
                <a:rect b="b" l="l" r="r" t="t"/>
                <a:pathLst>
                  <a:path extrusionOk="0" h="429" w="589">
                    <a:moveTo>
                      <a:pt x="0" y="0"/>
                    </a:moveTo>
                    <a:lnTo>
                      <a:pt x="0" y="429"/>
                    </a:lnTo>
                    <a:lnTo>
                      <a:pt x="588" y="429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919325" y="4238125"/>
                <a:ext cx="15025" cy="10750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7" name="Google Shape;347;p14"/>
            <p:cNvSpPr/>
            <p:nvPr/>
          </p:nvSpPr>
          <p:spPr>
            <a:xfrm>
              <a:off x="1124825" y="4579975"/>
              <a:ext cx="186803" cy="186803"/>
            </a:xfrm>
            <a:custGeom>
              <a:rect b="b" l="l" r="r" t="t"/>
              <a:pathLst>
                <a:path extrusionOk="0" h="4176" w="4176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8" name="Google Shape;348;p14"/>
            <p:cNvGrpSpPr/>
            <p:nvPr/>
          </p:nvGrpSpPr>
          <p:grpSpPr>
            <a:xfrm>
              <a:off x="7258206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349" name="Google Shape;349;p14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350" name="Google Shape;350;p14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rect b="b" l="l" r="r" t="t"/>
                  <a:pathLst>
                    <a:path extrusionOk="0" fill="none" h="48536" w="43541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14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rect b="b" l="l" r="r" t="t"/>
                  <a:pathLst>
                    <a:path extrusionOk="0" fill="none" h="40589" w="3612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" name="Google Shape;352;p14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rect b="b" l="l" r="r" t="t"/>
                  <a:pathLst>
                    <a:path extrusionOk="0" fill="none" h="23461" w="25236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14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rect b="b" l="l" r="r" t="t"/>
                  <a:pathLst>
                    <a:path extrusionOk="0" fill="none" h="12073" w="15441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" name="Google Shape;354;p14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rect b="b" l="l" r="r" t="t"/>
                  <a:pathLst>
                    <a:path extrusionOk="0" fill="none" h="53103" w="4823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5" name="Google Shape;355;p14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rect b="b" l="l" r="r" t="t"/>
                <a:pathLst>
                  <a:path extrusionOk="0" h="10336" w="6553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356" name="Google Shape;356;p14"/>
            <p:cNvGrpSpPr/>
            <p:nvPr/>
          </p:nvGrpSpPr>
          <p:grpSpPr>
            <a:xfrm flipH="1">
              <a:off x="-690135" y="1935763"/>
              <a:ext cx="3451998" cy="3989866"/>
              <a:chOff x="-2471448" y="2469163"/>
              <a:chExt cx="3451998" cy="3989866"/>
            </a:xfrm>
          </p:grpSpPr>
          <p:sp>
            <p:nvSpPr>
              <p:cNvPr id="357" name="Google Shape;357;p14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rect b="b" l="l" r="r" t="t"/>
                <a:pathLst>
                  <a:path extrusionOk="0" fill="none" h="51609" w="59666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rect b="b" l="l" r="r" t="t"/>
                <a:pathLst>
                  <a:path extrusionOk="0" fill="none" h="44251" w="48757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rect b="b" l="l" r="r" t="t"/>
                <a:pathLst>
                  <a:path extrusionOk="0" fill="none" h="35092" w="35007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rect b="b" l="l" r="r" t="t"/>
                <a:pathLst>
                  <a:path extrusionOk="0" fill="none" h="25456" w="13261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rect b="b" l="l" r="r" t="t"/>
                <a:pathLst>
                  <a:path extrusionOk="0" fill="none" h="2181" w="2866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4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rect b="b" l="l" r="r" t="t"/>
                <a:pathLst>
                  <a:path extrusionOk="0" fill="none" h="55637" w="64306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63" name="Google Shape;363;p14"/>
          <p:cNvSpPr txBox="1"/>
          <p:nvPr>
            <p:ph type="title"/>
          </p:nvPr>
        </p:nvSpPr>
        <p:spPr>
          <a:xfrm>
            <a:off x="2487675" y="3111750"/>
            <a:ext cx="4168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4" name="Google Shape;364;p14"/>
          <p:cNvSpPr txBox="1"/>
          <p:nvPr>
            <p:ph idx="2" type="title"/>
          </p:nvPr>
        </p:nvSpPr>
        <p:spPr>
          <a:xfrm>
            <a:off x="1751825" y="1809375"/>
            <a:ext cx="56406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19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CUSTOM_4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5"/>
          <p:cNvGrpSpPr/>
          <p:nvPr/>
        </p:nvGrpSpPr>
        <p:grpSpPr>
          <a:xfrm>
            <a:off x="-1567387" y="-1940025"/>
            <a:ext cx="13400538" cy="7633056"/>
            <a:chOff x="-1567387" y="-1940025"/>
            <a:chExt cx="13400538" cy="7633056"/>
          </a:xfrm>
        </p:grpSpPr>
        <p:grpSp>
          <p:nvGrpSpPr>
            <p:cNvPr id="367" name="Google Shape;367;p15"/>
            <p:cNvGrpSpPr/>
            <p:nvPr/>
          </p:nvGrpSpPr>
          <p:grpSpPr>
            <a:xfrm rot="10800000">
              <a:off x="-1567387" y="-1940025"/>
              <a:ext cx="4020585" cy="3545433"/>
              <a:chOff x="-2417677" y="2452996"/>
              <a:chExt cx="5416388" cy="4776280"/>
            </a:xfrm>
          </p:grpSpPr>
          <p:grpSp>
            <p:nvGrpSpPr>
              <p:cNvPr id="368" name="Google Shape;368;p15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369" name="Google Shape;369;p15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15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15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15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15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15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5" name="Google Shape;375;p15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76" name="Google Shape;376;p15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377" name="Google Shape;377;p15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15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15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15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1" name="Google Shape;381;p15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15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15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15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15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86" name="Google Shape;386;p15"/>
            <p:cNvSpPr/>
            <p:nvPr/>
          </p:nvSpPr>
          <p:spPr>
            <a:xfrm rot="-9900105">
              <a:off x="7380690" y="-662896"/>
              <a:ext cx="3312080" cy="1945135"/>
            </a:xfrm>
            <a:custGeom>
              <a:rect b="b" l="l" r="r" t="t"/>
              <a:pathLst>
                <a:path extrusionOk="0" h="47122" w="80237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7" name="Google Shape;387;p15"/>
            <p:cNvGrpSpPr/>
            <p:nvPr/>
          </p:nvGrpSpPr>
          <p:grpSpPr>
            <a:xfrm>
              <a:off x="8171500" y="2487362"/>
              <a:ext cx="3661651" cy="3205669"/>
              <a:chOff x="1057550" y="3474725"/>
              <a:chExt cx="1831100" cy="1603075"/>
            </a:xfrm>
          </p:grpSpPr>
          <p:sp>
            <p:nvSpPr>
              <p:cNvPr id="388" name="Google Shape;388;p15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rect b="b" l="l" r="r" t="t"/>
                <a:pathLst>
                  <a:path extrusionOk="0" fill="none" h="64123" w="73244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rect b="b" l="l" r="r" t="t"/>
                <a:pathLst>
                  <a:path extrusionOk="0" fill="none" h="56679" w="65959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rect b="b" l="l" r="r" t="t"/>
                <a:pathLst>
                  <a:path extrusionOk="0" fill="none" h="50336" w="55968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rect b="b" l="l" r="r" t="t"/>
                <a:pathLst>
                  <a:path extrusionOk="0" fill="none" h="41006" w="48695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rect b="b" l="l" r="r" t="t"/>
                <a:pathLst>
                  <a:path extrusionOk="0" fill="none" h="32570" w="4146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rect b="b" l="l" r="r" t="t"/>
                <a:pathLst>
                  <a:path extrusionOk="0" fill="none" h="25946" w="34652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rect b="b" l="l" r="r" t="t"/>
                <a:pathLst>
                  <a:path extrusionOk="0" fill="none" h="18857" w="27047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rect b="b" l="l" r="r" t="t"/>
                <a:pathLst>
                  <a:path extrusionOk="0" fill="none" h="11498" w="14976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6" name="Google Shape;396;p15"/>
          <p:cNvSpPr txBox="1"/>
          <p:nvPr>
            <p:ph type="title"/>
          </p:nvPr>
        </p:nvSpPr>
        <p:spPr>
          <a:xfrm>
            <a:off x="4248200" y="1177913"/>
            <a:ext cx="3732000" cy="164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7" name="Google Shape;397;p15"/>
          <p:cNvSpPr txBox="1"/>
          <p:nvPr>
            <p:ph idx="1" type="subTitle"/>
          </p:nvPr>
        </p:nvSpPr>
        <p:spPr>
          <a:xfrm>
            <a:off x="4808725" y="2836100"/>
            <a:ext cx="3171600" cy="11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3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16"/>
          <p:cNvGrpSpPr/>
          <p:nvPr/>
        </p:nvGrpSpPr>
        <p:grpSpPr>
          <a:xfrm>
            <a:off x="-4470013" y="-661145"/>
            <a:ext cx="15512646" cy="7395473"/>
            <a:chOff x="-4470013" y="-661145"/>
            <a:chExt cx="15512646" cy="7395473"/>
          </a:xfrm>
        </p:grpSpPr>
        <p:sp>
          <p:nvSpPr>
            <p:cNvPr id="400" name="Google Shape;400;p16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1" name="Google Shape;401;p16"/>
            <p:cNvGrpSpPr/>
            <p:nvPr/>
          </p:nvGrpSpPr>
          <p:grpSpPr>
            <a:xfrm>
              <a:off x="7038990" y="4015723"/>
              <a:ext cx="2795340" cy="1885492"/>
              <a:chOff x="965100" y="1428788"/>
              <a:chExt cx="1354200" cy="913425"/>
            </a:xfrm>
          </p:grpSpPr>
          <p:sp>
            <p:nvSpPr>
              <p:cNvPr id="402" name="Google Shape;402;p16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rect b="b" l="l" r="r" t="t"/>
                <a:pathLst>
                  <a:path extrusionOk="0" fill="none" h="32154" w="49552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6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rect b="b" l="l" r="r" t="t"/>
                <a:pathLst>
                  <a:path extrusionOk="0" fill="none" h="25174" w="40786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6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rect b="b" l="l" r="r" t="t"/>
                <a:pathLst>
                  <a:path extrusionOk="0" fill="none" h="15796" w="2242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6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rect b="b" l="l" r="r" t="t"/>
                <a:pathLst>
                  <a:path extrusionOk="0" fill="none" h="6576" w="13175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6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rect b="b" l="l" r="r" t="t"/>
                <a:pathLst>
                  <a:path extrusionOk="0" fill="none" h="36537" w="54168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7" name="Google Shape;407;p16"/>
            <p:cNvGrpSpPr/>
            <p:nvPr/>
          </p:nvGrpSpPr>
          <p:grpSpPr>
            <a:xfrm>
              <a:off x="-2865847" y="-394875"/>
              <a:ext cx="4020585" cy="3545433"/>
              <a:chOff x="-2417677" y="2452996"/>
              <a:chExt cx="5416388" cy="4776280"/>
            </a:xfrm>
          </p:grpSpPr>
          <p:grpSp>
            <p:nvGrpSpPr>
              <p:cNvPr id="408" name="Google Shape;408;p1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409" name="Google Shape;409;p1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" name="Google Shape;410;p1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" name="Google Shape;411;p1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" name="Google Shape;412;p1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1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1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15" name="Google Shape;415;p1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16" name="Google Shape;416;p1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417" name="Google Shape;417;p1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1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9" name="Google Shape;419;p1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0" name="Google Shape;420;p1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1" name="Google Shape;421;p1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2" name="Google Shape;422;p1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1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1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5" name="Google Shape;425;p1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26" name="Google Shape;426;p16"/>
            <p:cNvSpPr/>
            <p:nvPr/>
          </p:nvSpPr>
          <p:spPr>
            <a:xfrm rot="10620205">
              <a:off x="7501851" y="-570021"/>
              <a:ext cx="3514722" cy="108893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16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  <p:sp>
        <p:nvSpPr>
          <p:cNvPr id="428" name="Google Shape;428;p16"/>
          <p:cNvSpPr txBox="1"/>
          <p:nvPr>
            <p:ph idx="1" type="subTitle"/>
          </p:nvPr>
        </p:nvSpPr>
        <p:spPr>
          <a:xfrm>
            <a:off x="3515400" y="2152975"/>
            <a:ext cx="4915200" cy="23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9" name="Google Shape;429;p16"/>
          <p:cNvSpPr txBox="1"/>
          <p:nvPr>
            <p:ph idx="2" type="title"/>
          </p:nvPr>
        </p:nvSpPr>
        <p:spPr>
          <a:xfrm>
            <a:off x="3515405" y="1758475"/>
            <a:ext cx="45129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0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7"/>
          <p:cNvGrpSpPr/>
          <p:nvPr/>
        </p:nvGrpSpPr>
        <p:grpSpPr>
          <a:xfrm>
            <a:off x="-5300489" y="2371994"/>
            <a:ext cx="8937090" cy="5454881"/>
            <a:chOff x="-5300489" y="2371994"/>
            <a:chExt cx="8937090" cy="5454881"/>
          </a:xfrm>
        </p:grpSpPr>
        <p:sp>
          <p:nvSpPr>
            <p:cNvPr id="432" name="Google Shape;432;p17"/>
            <p:cNvSpPr/>
            <p:nvPr/>
          </p:nvSpPr>
          <p:spPr>
            <a:xfrm rot="1091617">
              <a:off x="-5100947" y="3914836"/>
              <a:ext cx="8538006" cy="264525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3" name="Google Shape;433;p17"/>
            <p:cNvGrpSpPr/>
            <p:nvPr/>
          </p:nvGrpSpPr>
          <p:grpSpPr>
            <a:xfrm rot="5005473">
              <a:off x="-2620330" y="2799333"/>
              <a:ext cx="4020492" cy="3545351"/>
              <a:chOff x="-2417677" y="2452996"/>
              <a:chExt cx="5416388" cy="4776280"/>
            </a:xfrm>
          </p:grpSpPr>
          <p:grpSp>
            <p:nvGrpSpPr>
              <p:cNvPr id="434" name="Google Shape;434;p1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435" name="Google Shape;435;p1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1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1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1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1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1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41" name="Google Shape;441;p1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42" name="Google Shape;442;p1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443" name="Google Shape;443;p1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1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" name="Google Shape;445;p1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6" name="Google Shape;446;p1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7" name="Google Shape;447;p1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8" name="Google Shape;448;p1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1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1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1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52" name="Google Shape;452;p17"/>
          <p:cNvSpPr txBox="1"/>
          <p:nvPr>
            <p:ph type="title"/>
          </p:nvPr>
        </p:nvSpPr>
        <p:spPr>
          <a:xfrm>
            <a:off x="1123400" y="1863498"/>
            <a:ext cx="4553700" cy="19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7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3" name="Google Shape;453;p17"/>
          <p:cNvSpPr txBox="1"/>
          <p:nvPr>
            <p:ph idx="1" type="subTitle"/>
          </p:nvPr>
        </p:nvSpPr>
        <p:spPr>
          <a:xfrm>
            <a:off x="1123400" y="3751396"/>
            <a:ext cx="40182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17"/>
          <p:cNvSpPr txBox="1"/>
          <p:nvPr>
            <p:ph hasCustomPrompt="1" idx="2" type="title"/>
          </p:nvPr>
        </p:nvSpPr>
        <p:spPr>
          <a:xfrm>
            <a:off x="1123400" y="1008450"/>
            <a:ext cx="2328000" cy="7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  <p:grpSp>
        <p:nvGrpSpPr>
          <p:cNvPr id="457" name="Google Shape;457;p18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458" name="Google Shape;458;p18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459" name="Google Shape;459;p18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rect b="b" l="l" r="r" t="t"/>
                <a:pathLst>
                  <a:path extrusionOk="0" fill="none" h="32154" w="49552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8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rect b="b" l="l" r="r" t="t"/>
                <a:pathLst>
                  <a:path extrusionOk="0" fill="none" h="25174" w="40786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8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rect b="b" l="l" r="r" t="t"/>
                <a:pathLst>
                  <a:path extrusionOk="0" fill="none" h="15796" w="2242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8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rect b="b" l="l" r="r" t="t"/>
                <a:pathLst>
                  <a:path extrusionOk="0" fill="none" h="6576" w="13175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8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rect b="b" l="l" r="r" t="t"/>
                <a:pathLst>
                  <a:path extrusionOk="0" fill="none" h="36537" w="54168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4" name="Google Shape;464;p18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9"/>
          <p:cNvGrpSpPr/>
          <p:nvPr/>
        </p:nvGrpSpPr>
        <p:grpSpPr>
          <a:xfrm>
            <a:off x="-2079446" y="-933875"/>
            <a:ext cx="15310402" cy="6887379"/>
            <a:chOff x="-2079446" y="-933875"/>
            <a:chExt cx="15310402" cy="6887379"/>
          </a:xfrm>
        </p:grpSpPr>
        <p:sp>
          <p:nvSpPr>
            <p:cNvPr id="468" name="Google Shape;468;p19"/>
            <p:cNvSpPr/>
            <p:nvPr/>
          </p:nvSpPr>
          <p:spPr>
            <a:xfrm>
              <a:off x="7662752" y="-886302"/>
              <a:ext cx="5568204" cy="1725147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549606">
              <a:off x="-1965592" y="4109491"/>
              <a:ext cx="2656640" cy="1643032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0" name="Google Shape;470;p19"/>
            <p:cNvGrpSpPr/>
            <p:nvPr/>
          </p:nvGrpSpPr>
          <p:grpSpPr>
            <a:xfrm>
              <a:off x="7174128" y="-933875"/>
              <a:ext cx="4020585" cy="3545433"/>
              <a:chOff x="-2417677" y="2452996"/>
              <a:chExt cx="5416388" cy="4776280"/>
            </a:xfrm>
          </p:grpSpPr>
          <p:grpSp>
            <p:nvGrpSpPr>
              <p:cNvPr id="471" name="Google Shape;471;p19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472" name="Google Shape;472;p19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19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" name="Google Shape;474;p19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" name="Google Shape;475;p19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" name="Google Shape;476;p19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" name="Google Shape;477;p19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8" name="Google Shape;478;p19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9" name="Google Shape;479;p19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480" name="Google Shape;480;p19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19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19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19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" name="Google Shape;484;p19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19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19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19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19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89" name="Google Shape;489;p19"/>
            <p:cNvSpPr/>
            <p:nvPr/>
          </p:nvSpPr>
          <p:spPr>
            <a:xfrm rot="-10626316">
              <a:off x="7869340" y="3982991"/>
              <a:ext cx="2005877" cy="1178022"/>
            </a:xfrm>
            <a:custGeom>
              <a:rect b="b" l="l" r="r" t="t"/>
              <a:pathLst>
                <a:path extrusionOk="0" h="47122" w="80237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19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_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0"/>
          <p:cNvGrpSpPr/>
          <p:nvPr/>
        </p:nvGrpSpPr>
        <p:grpSpPr>
          <a:xfrm>
            <a:off x="-2349384" y="-2365143"/>
            <a:ext cx="14303922" cy="9031507"/>
            <a:chOff x="-2349384" y="-2365143"/>
            <a:chExt cx="14303922" cy="9031507"/>
          </a:xfrm>
        </p:grpSpPr>
        <p:grpSp>
          <p:nvGrpSpPr>
            <p:cNvPr id="493" name="Google Shape;493;p20"/>
            <p:cNvGrpSpPr/>
            <p:nvPr/>
          </p:nvGrpSpPr>
          <p:grpSpPr>
            <a:xfrm>
              <a:off x="-2349384" y="-2365143"/>
              <a:ext cx="14303922" cy="8575306"/>
              <a:chOff x="-2349384" y="-2365143"/>
              <a:chExt cx="14303922" cy="8575306"/>
            </a:xfrm>
          </p:grpSpPr>
          <p:sp>
            <p:nvSpPr>
              <p:cNvPr id="494" name="Google Shape;494;p20"/>
              <p:cNvSpPr/>
              <p:nvPr/>
            </p:nvSpPr>
            <p:spPr>
              <a:xfrm rot="-9643767">
                <a:off x="-2190513" y="3005596"/>
                <a:ext cx="6874450" cy="2129850"/>
              </a:xfrm>
              <a:custGeom>
                <a:rect b="b" l="l" r="r" t="t"/>
                <a:pathLst>
                  <a:path extrusionOk="0" h="26947" w="86976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95" name="Google Shape;495;p20"/>
              <p:cNvGrpSpPr/>
              <p:nvPr/>
            </p:nvGrpSpPr>
            <p:grpSpPr>
              <a:xfrm rot="8802599">
                <a:off x="751542" y="-1566745"/>
                <a:ext cx="3950775" cy="3483873"/>
                <a:chOff x="3141775" y="2797950"/>
                <a:chExt cx="2059150" cy="1815800"/>
              </a:xfrm>
            </p:grpSpPr>
            <p:sp>
              <p:nvSpPr>
                <p:cNvPr id="496" name="Google Shape;496;p20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" name="Google Shape;497;p20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" name="Google Shape;498;p20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" name="Google Shape;499;p20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0" name="Google Shape;500;p20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1" name="Google Shape;501;p20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2" name="Google Shape;502;p20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3" name="Google Shape;503;p20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" name="Google Shape;504;p20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05" name="Google Shape;505;p20"/>
              <p:cNvSpPr/>
              <p:nvPr/>
            </p:nvSpPr>
            <p:spPr>
              <a:xfrm rot="-9626350">
                <a:off x="7162431" y="902792"/>
                <a:ext cx="4480878" cy="2631553"/>
              </a:xfrm>
              <a:custGeom>
                <a:rect b="b" l="l" r="r" t="t"/>
                <a:pathLst>
                  <a:path extrusionOk="0" h="47122" w="80237">
                    <a:moveTo>
                      <a:pt x="75580" y="0"/>
                    </a:moveTo>
                    <a:cubicBezTo>
                      <a:pt x="74446" y="0"/>
                      <a:pt x="73347" y="432"/>
                      <a:pt x="72272" y="651"/>
                    </a:cubicBezTo>
                    <a:cubicBezTo>
                      <a:pt x="71533" y="794"/>
                      <a:pt x="70783" y="866"/>
                      <a:pt x="70033" y="890"/>
                    </a:cubicBezTo>
                    <a:cubicBezTo>
                      <a:pt x="68402" y="961"/>
                      <a:pt x="66938" y="1461"/>
                      <a:pt x="65330" y="1544"/>
                    </a:cubicBezTo>
                    <a:cubicBezTo>
                      <a:pt x="65747" y="1449"/>
                      <a:pt x="65937" y="1068"/>
                      <a:pt x="66283" y="878"/>
                    </a:cubicBezTo>
                    <a:lnTo>
                      <a:pt x="66283" y="878"/>
                    </a:lnTo>
                    <a:cubicBezTo>
                      <a:pt x="65390" y="1116"/>
                      <a:pt x="64485" y="1402"/>
                      <a:pt x="63580" y="1628"/>
                    </a:cubicBezTo>
                    <a:cubicBezTo>
                      <a:pt x="62497" y="1866"/>
                      <a:pt x="61342" y="1818"/>
                      <a:pt x="60294" y="2164"/>
                    </a:cubicBezTo>
                    <a:cubicBezTo>
                      <a:pt x="59246" y="2497"/>
                      <a:pt x="58222" y="2926"/>
                      <a:pt x="57127" y="3211"/>
                    </a:cubicBezTo>
                    <a:cubicBezTo>
                      <a:pt x="56043" y="3509"/>
                      <a:pt x="54936" y="3640"/>
                      <a:pt x="53876" y="3961"/>
                    </a:cubicBezTo>
                    <a:cubicBezTo>
                      <a:pt x="52352" y="4414"/>
                      <a:pt x="50924" y="5021"/>
                      <a:pt x="49388" y="5473"/>
                    </a:cubicBezTo>
                    <a:cubicBezTo>
                      <a:pt x="47364" y="6045"/>
                      <a:pt x="45375" y="6747"/>
                      <a:pt x="43435" y="7569"/>
                    </a:cubicBezTo>
                    <a:cubicBezTo>
                      <a:pt x="42208" y="8105"/>
                      <a:pt x="40994" y="8486"/>
                      <a:pt x="39720" y="8938"/>
                    </a:cubicBezTo>
                    <a:cubicBezTo>
                      <a:pt x="39505" y="9013"/>
                      <a:pt x="38737" y="9352"/>
                      <a:pt x="38217" y="9352"/>
                    </a:cubicBezTo>
                    <a:cubicBezTo>
                      <a:pt x="37989" y="9352"/>
                      <a:pt x="37809" y="9286"/>
                      <a:pt x="37743" y="9105"/>
                    </a:cubicBezTo>
                    <a:cubicBezTo>
                      <a:pt x="37612" y="8712"/>
                      <a:pt x="38875" y="7998"/>
                      <a:pt x="39196" y="7700"/>
                    </a:cubicBezTo>
                    <a:lnTo>
                      <a:pt x="39196" y="7700"/>
                    </a:lnTo>
                    <a:cubicBezTo>
                      <a:pt x="37279" y="8069"/>
                      <a:pt x="35624" y="8902"/>
                      <a:pt x="33862" y="9569"/>
                    </a:cubicBezTo>
                    <a:cubicBezTo>
                      <a:pt x="31850" y="10331"/>
                      <a:pt x="29719" y="10927"/>
                      <a:pt x="27802" y="11843"/>
                    </a:cubicBezTo>
                    <a:cubicBezTo>
                      <a:pt x="25480" y="12951"/>
                      <a:pt x="23027" y="14201"/>
                      <a:pt x="20991" y="15594"/>
                    </a:cubicBezTo>
                    <a:cubicBezTo>
                      <a:pt x="20036" y="16249"/>
                      <a:pt x="18376" y="17495"/>
                      <a:pt x="16901" y="17495"/>
                    </a:cubicBezTo>
                    <a:cubicBezTo>
                      <a:pt x="16795" y="17495"/>
                      <a:pt x="16690" y="17489"/>
                      <a:pt x="16586" y="17475"/>
                    </a:cubicBezTo>
                    <a:cubicBezTo>
                      <a:pt x="17098" y="16987"/>
                      <a:pt x="19372" y="15201"/>
                      <a:pt x="17503" y="15165"/>
                    </a:cubicBezTo>
                    <a:cubicBezTo>
                      <a:pt x="17476" y="15165"/>
                      <a:pt x="17450" y="15164"/>
                      <a:pt x="17424" y="15164"/>
                    </a:cubicBezTo>
                    <a:cubicBezTo>
                      <a:pt x="16284" y="15164"/>
                      <a:pt x="15420" y="15662"/>
                      <a:pt x="14407" y="16034"/>
                    </a:cubicBezTo>
                    <a:cubicBezTo>
                      <a:pt x="13550" y="16344"/>
                      <a:pt x="12800" y="16773"/>
                      <a:pt x="11978" y="17130"/>
                    </a:cubicBezTo>
                    <a:cubicBezTo>
                      <a:pt x="10454" y="17785"/>
                      <a:pt x="8907" y="18285"/>
                      <a:pt x="7442" y="19035"/>
                    </a:cubicBezTo>
                    <a:cubicBezTo>
                      <a:pt x="4870" y="20344"/>
                      <a:pt x="2406" y="21702"/>
                      <a:pt x="1" y="23154"/>
                    </a:cubicBezTo>
                    <a:cubicBezTo>
                      <a:pt x="1" y="25345"/>
                      <a:pt x="751" y="28072"/>
                      <a:pt x="1120" y="30238"/>
                    </a:cubicBezTo>
                    <a:cubicBezTo>
                      <a:pt x="1739" y="33858"/>
                      <a:pt x="2072" y="37585"/>
                      <a:pt x="2263" y="41240"/>
                    </a:cubicBezTo>
                    <a:cubicBezTo>
                      <a:pt x="2358" y="42895"/>
                      <a:pt x="2608" y="44562"/>
                      <a:pt x="3573" y="46062"/>
                    </a:cubicBezTo>
                    <a:cubicBezTo>
                      <a:pt x="3875" y="46526"/>
                      <a:pt x="4216" y="47117"/>
                      <a:pt x="4969" y="47117"/>
                    </a:cubicBezTo>
                    <a:cubicBezTo>
                      <a:pt x="5047" y="47117"/>
                      <a:pt x="5129" y="47111"/>
                      <a:pt x="5216" y="47098"/>
                    </a:cubicBezTo>
                    <a:lnTo>
                      <a:pt x="5311" y="47110"/>
                    </a:lnTo>
                    <a:cubicBezTo>
                      <a:pt x="5351" y="47118"/>
                      <a:pt x="5395" y="47122"/>
                      <a:pt x="5443" y="47122"/>
                    </a:cubicBezTo>
                    <a:cubicBezTo>
                      <a:pt x="5955" y="47122"/>
                      <a:pt x="6885" y="46692"/>
                      <a:pt x="7287" y="46562"/>
                    </a:cubicBezTo>
                    <a:cubicBezTo>
                      <a:pt x="7847" y="46383"/>
                      <a:pt x="8395" y="46026"/>
                      <a:pt x="8954" y="45883"/>
                    </a:cubicBezTo>
                    <a:cubicBezTo>
                      <a:pt x="9514" y="45740"/>
                      <a:pt x="9954" y="45776"/>
                      <a:pt x="10490" y="45538"/>
                    </a:cubicBezTo>
                    <a:cubicBezTo>
                      <a:pt x="14121" y="43966"/>
                      <a:pt x="17872" y="42597"/>
                      <a:pt x="21265" y="40716"/>
                    </a:cubicBezTo>
                    <a:cubicBezTo>
                      <a:pt x="21765" y="40442"/>
                      <a:pt x="22039" y="40156"/>
                      <a:pt x="22444" y="39811"/>
                    </a:cubicBezTo>
                    <a:cubicBezTo>
                      <a:pt x="23123" y="39228"/>
                      <a:pt x="23896" y="39013"/>
                      <a:pt x="24742" y="38620"/>
                    </a:cubicBezTo>
                    <a:cubicBezTo>
                      <a:pt x="26575" y="37751"/>
                      <a:pt x="28468" y="36918"/>
                      <a:pt x="30207" y="35965"/>
                    </a:cubicBezTo>
                    <a:cubicBezTo>
                      <a:pt x="31326" y="35358"/>
                      <a:pt x="32136" y="34525"/>
                      <a:pt x="33029" y="33763"/>
                    </a:cubicBezTo>
                    <a:cubicBezTo>
                      <a:pt x="33433" y="33417"/>
                      <a:pt x="33862" y="33096"/>
                      <a:pt x="34314" y="32810"/>
                    </a:cubicBezTo>
                    <a:cubicBezTo>
                      <a:pt x="34612" y="32608"/>
                      <a:pt x="35029" y="32465"/>
                      <a:pt x="35255" y="32215"/>
                    </a:cubicBezTo>
                    <a:cubicBezTo>
                      <a:pt x="35188" y="32211"/>
                      <a:pt x="35121" y="32209"/>
                      <a:pt x="35053" y="32209"/>
                    </a:cubicBezTo>
                    <a:cubicBezTo>
                      <a:pt x="33641" y="32209"/>
                      <a:pt x="32064" y="33091"/>
                      <a:pt x="30632" y="33091"/>
                    </a:cubicBezTo>
                    <a:cubicBezTo>
                      <a:pt x="30399" y="33091"/>
                      <a:pt x="30169" y="33067"/>
                      <a:pt x="29945" y="33013"/>
                    </a:cubicBezTo>
                    <a:cubicBezTo>
                      <a:pt x="29885" y="32667"/>
                      <a:pt x="30647" y="32298"/>
                      <a:pt x="30933" y="32084"/>
                    </a:cubicBezTo>
                    <a:cubicBezTo>
                      <a:pt x="31505" y="31655"/>
                      <a:pt x="32124" y="31274"/>
                      <a:pt x="32755" y="30929"/>
                    </a:cubicBezTo>
                    <a:cubicBezTo>
                      <a:pt x="34231" y="30143"/>
                      <a:pt x="35565" y="29238"/>
                      <a:pt x="36922" y="28333"/>
                    </a:cubicBezTo>
                    <a:cubicBezTo>
                      <a:pt x="37803" y="27750"/>
                      <a:pt x="38505" y="27131"/>
                      <a:pt x="39541" y="26678"/>
                    </a:cubicBezTo>
                    <a:cubicBezTo>
                      <a:pt x="40220" y="26381"/>
                      <a:pt x="40946" y="26178"/>
                      <a:pt x="41625" y="25893"/>
                    </a:cubicBezTo>
                    <a:cubicBezTo>
                      <a:pt x="41881" y="25781"/>
                      <a:pt x="42157" y="25483"/>
                      <a:pt x="42455" y="25483"/>
                    </a:cubicBezTo>
                    <a:cubicBezTo>
                      <a:pt x="42476" y="25483"/>
                      <a:pt x="42497" y="25485"/>
                      <a:pt x="42518" y="25488"/>
                    </a:cubicBezTo>
                    <a:cubicBezTo>
                      <a:pt x="42667" y="25906"/>
                      <a:pt x="42476" y="26340"/>
                      <a:pt x="42984" y="26340"/>
                    </a:cubicBezTo>
                    <a:cubicBezTo>
                      <a:pt x="43085" y="26340"/>
                      <a:pt x="43212" y="26323"/>
                      <a:pt x="43375" y="26286"/>
                    </a:cubicBezTo>
                    <a:cubicBezTo>
                      <a:pt x="43673" y="26143"/>
                      <a:pt x="43970" y="26000"/>
                      <a:pt x="44268" y="25857"/>
                    </a:cubicBezTo>
                    <a:cubicBezTo>
                      <a:pt x="44804" y="25631"/>
                      <a:pt x="45340" y="25416"/>
                      <a:pt x="45887" y="25238"/>
                    </a:cubicBezTo>
                    <a:cubicBezTo>
                      <a:pt x="47102" y="24773"/>
                      <a:pt x="48292" y="24238"/>
                      <a:pt x="49435" y="23642"/>
                    </a:cubicBezTo>
                    <a:cubicBezTo>
                      <a:pt x="50686" y="22976"/>
                      <a:pt x="51829" y="22357"/>
                      <a:pt x="53222" y="21856"/>
                    </a:cubicBezTo>
                    <a:cubicBezTo>
                      <a:pt x="55293" y="21106"/>
                      <a:pt x="57353" y="20428"/>
                      <a:pt x="59341" y="19570"/>
                    </a:cubicBezTo>
                    <a:cubicBezTo>
                      <a:pt x="61306" y="18737"/>
                      <a:pt x="63104" y="17868"/>
                      <a:pt x="64806" y="16749"/>
                    </a:cubicBezTo>
                    <a:cubicBezTo>
                      <a:pt x="65402" y="16356"/>
                      <a:pt x="66092" y="15999"/>
                      <a:pt x="66676" y="15594"/>
                    </a:cubicBezTo>
                    <a:cubicBezTo>
                      <a:pt x="66926" y="15427"/>
                      <a:pt x="67200" y="15237"/>
                      <a:pt x="67235" y="14963"/>
                    </a:cubicBezTo>
                    <a:cubicBezTo>
                      <a:pt x="67272" y="14608"/>
                      <a:pt x="66956" y="14503"/>
                      <a:pt x="66542" y="14503"/>
                    </a:cubicBezTo>
                    <a:cubicBezTo>
                      <a:pt x="66025" y="14503"/>
                      <a:pt x="65356" y="14666"/>
                      <a:pt x="65033" y="14713"/>
                    </a:cubicBezTo>
                    <a:cubicBezTo>
                      <a:pt x="64437" y="14784"/>
                      <a:pt x="63854" y="14856"/>
                      <a:pt x="63282" y="14975"/>
                    </a:cubicBezTo>
                    <a:cubicBezTo>
                      <a:pt x="62990" y="15030"/>
                      <a:pt x="62528" y="15211"/>
                      <a:pt x="62157" y="15211"/>
                    </a:cubicBezTo>
                    <a:cubicBezTo>
                      <a:pt x="62045" y="15211"/>
                      <a:pt x="61942" y="15195"/>
                      <a:pt x="61854" y="15153"/>
                    </a:cubicBezTo>
                    <a:cubicBezTo>
                      <a:pt x="60913" y="14713"/>
                      <a:pt x="62866" y="14189"/>
                      <a:pt x="63151" y="13963"/>
                    </a:cubicBezTo>
                    <a:cubicBezTo>
                      <a:pt x="62996" y="13932"/>
                      <a:pt x="62840" y="13924"/>
                      <a:pt x="62685" y="13924"/>
                    </a:cubicBezTo>
                    <a:cubicBezTo>
                      <a:pt x="62496" y="13924"/>
                      <a:pt x="62307" y="13936"/>
                      <a:pt x="62118" y="13936"/>
                    </a:cubicBezTo>
                    <a:cubicBezTo>
                      <a:pt x="62034" y="13936"/>
                      <a:pt x="61950" y="13934"/>
                      <a:pt x="61866" y="13927"/>
                    </a:cubicBezTo>
                    <a:cubicBezTo>
                      <a:pt x="61592" y="13891"/>
                      <a:pt x="61318" y="13832"/>
                      <a:pt x="61044" y="13760"/>
                    </a:cubicBezTo>
                    <a:cubicBezTo>
                      <a:pt x="60874" y="13725"/>
                      <a:pt x="60700" y="13717"/>
                      <a:pt x="60525" y="13717"/>
                    </a:cubicBezTo>
                    <a:cubicBezTo>
                      <a:pt x="60361" y="13717"/>
                      <a:pt x="60196" y="13724"/>
                      <a:pt x="60033" y="13724"/>
                    </a:cubicBezTo>
                    <a:cubicBezTo>
                      <a:pt x="59834" y="13724"/>
                      <a:pt x="59638" y="13713"/>
                      <a:pt x="59449" y="13665"/>
                    </a:cubicBezTo>
                    <a:cubicBezTo>
                      <a:pt x="59699" y="13439"/>
                      <a:pt x="60270" y="13355"/>
                      <a:pt x="60615" y="13201"/>
                    </a:cubicBezTo>
                    <a:cubicBezTo>
                      <a:pt x="61068" y="12986"/>
                      <a:pt x="61485" y="12724"/>
                      <a:pt x="61937" y="12510"/>
                    </a:cubicBezTo>
                    <a:cubicBezTo>
                      <a:pt x="63461" y="11784"/>
                      <a:pt x="65116" y="11248"/>
                      <a:pt x="66664" y="10569"/>
                    </a:cubicBezTo>
                    <a:cubicBezTo>
                      <a:pt x="67402" y="10248"/>
                      <a:pt x="67902" y="9760"/>
                      <a:pt x="68593" y="9403"/>
                    </a:cubicBezTo>
                    <a:cubicBezTo>
                      <a:pt x="69366" y="8998"/>
                      <a:pt x="70200" y="8652"/>
                      <a:pt x="70974" y="8248"/>
                    </a:cubicBezTo>
                    <a:cubicBezTo>
                      <a:pt x="71807" y="7831"/>
                      <a:pt x="72748" y="7557"/>
                      <a:pt x="73593" y="7152"/>
                    </a:cubicBezTo>
                    <a:cubicBezTo>
                      <a:pt x="74272" y="6831"/>
                      <a:pt x="74891" y="6450"/>
                      <a:pt x="75605" y="6152"/>
                    </a:cubicBezTo>
                    <a:cubicBezTo>
                      <a:pt x="76582" y="5747"/>
                      <a:pt x="77487" y="5331"/>
                      <a:pt x="78296" y="4747"/>
                    </a:cubicBezTo>
                    <a:cubicBezTo>
                      <a:pt x="78677" y="4473"/>
                      <a:pt x="79058" y="4211"/>
                      <a:pt x="79451" y="3961"/>
                    </a:cubicBezTo>
                    <a:cubicBezTo>
                      <a:pt x="79642" y="3890"/>
                      <a:pt x="79820" y="3807"/>
                      <a:pt x="79975" y="3688"/>
                    </a:cubicBezTo>
                    <a:cubicBezTo>
                      <a:pt x="80237" y="3259"/>
                      <a:pt x="79415" y="3295"/>
                      <a:pt x="78987" y="3211"/>
                    </a:cubicBezTo>
                    <a:cubicBezTo>
                      <a:pt x="78046" y="3045"/>
                      <a:pt x="77106" y="2890"/>
                      <a:pt x="76236" y="2580"/>
                    </a:cubicBezTo>
                    <a:cubicBezTo>
                      <a:pt x="75534" y="2318"/>
                      <a:pt x="74939" y="2509"/>
                      <a:pt x="74236" y="2342"/>
                    </a:cubicBezTo>
                    <a:cubicBezTo>
                      <a:pt x="74319" y="1402"/>
                      <a:pt x="76296" y="1056"/>
                      <a:pt x="76439" y="92"/>
                    </a:cubicBezTo>
                    <a:cubicBezTo>
                      <a:pt x="76150" y="27"/>
                      <a:pt x="75864" y="0"/>
                      <a:pt x="755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 rot="1524163">
                <a:off x="7806466" y="176643"/>
                <a:ext cx="492180" cy="726121"/>
              </a:xfrm>
              <a:custGeom>
                <a:rect b="b" l="l" r="r" t="t"/>
                <a:pathLst>
                  <a:path extrusionOk="0" h="21994" w="14908">
                    <a:moveTo>
                      <a:pt x="14770" y="1"/>
                    </a:moveTo>
                    <a:cubicBezTo>
                      <a:pt x="14137" y="1"/>
                      <a:pt x="10205" y="6373"/>
                      <a:pt x="10205" y="6373"/>
                    </a:cubicBezTo>
                    <a:cubicBezTo>
                      <a:pt x="10205" y="6373"/>
                      <a:pt x="9490" y="6396"/>
                      <a:pt x="9335" y="6456"/>
                    </a:cubicBezTo>
                    <a:cubicBezTo>
                      <a:pt x="9192" y="6527"/>
                      <a:pt x="8061" y="8539"/>
                      <a:pt x="8061" y="8539"/>
                    </a:cubicBezTo>
                    <a:cubicBezTo>
                      <a:pt x="8061" y="8539"/>
                      <a:pt x="1239" y="10921"/>
                      <a:pt x="1072" y="11040"/>
                    </a:cubicBezTo>
                    <a:cubicBezTo>
                      <a:pt x="918" y="11159"/>
                      <a:pt x="13" y="12730"/>
                      <a:pt x="13" y="12730"/>
                    </a:cubicBezTo>
                    <a:lnTo>
                      <a:pt x="5156" y="14040"/>
                    </a:lnTo>
                    <a:lnTo>
                      <a:pt x="4085" y="16005"/>
                    </a:lnTo>
                    <a:lnTo>
                      <a:pt x="394" y="17314"/>
                    </a:lnTo>
                    <a:lnTo>
                      <a:pt x="1" y="18612"/>
                    </a:lnTo>
                    <a:lnTo>
                      <a:pt x="2632" y="19207"/>
                    </a:lnTo>
                    <a:cubicBezTo>
                      <a:pt x="2632" y="19207"/>
                      <a:pt x="2915" y="20023"/>
                      <a:pt x="3895" y="20023"/>
                    </a:cubicBezTo>
                    <a:cubicBezTo>
                      <a:pt x="3941" y="20023"/>
                      <a:pt x="3988" y="20021"/>
                      <a:pt x="4037" y="20017"/>
                    </a:cubicBezTo>
                    <a:lnTo>
                      <a:pt x="6252" y="21993"/>
                    </a:lnTo>
                    <a:lnTo>
                      <a:pt x="7145" y="21172"/>
                    </a:lnTo>
                    <a:cubicBezTo>
                      <a:pt x="7145" y="21172"/>
                      <a:pt x="6383" y="17076"/>
                      <a:pt x="6430" y="17005"/>
                    </a:cubicBezTo>
                    <a:cubicBezTo>
                      <a:pt x="6478" y="16933"/>
                      <a:pt x="7395" y="15266"/>
                      <a:pt x="7395" y="15266"/>
                    </a:cubicBezTo>
                    <a:lnTo>
                      <a:pt x="11217" y="19136"/>
                    </a:lnTo>
                    <a:lnTo>
                      <a:pt x="12276" y="17207"/>
                    </a:lnTo>
                    <a:lnTo>
                      <a:pt x="10693" y="10278"/>
                    </a:lnTo>
                    <a:lnTo>
                      <a:pt x="11943" y="8016"/>
                    </a:lnTo>
                    <a:cubicBezTo>
                      <a:pt x="11990" y="7742"/>
                      <a:pt x="11633" y="7218"/>
                      <a:pt x="11633" y="7218"/>
                    </a:cubicBezTo>
                    <a:cubicBezTo>
                      <a:pt x="11633" y="7218"/>
                      <a:pt x="12550" y="5337"/>
                      <a:pt x="13622" y="3158"/>
                    </a:cubicBezTo>
                    <a:cubicBezTo>
                      <a:pt x="14372" y="1658"/>
                      <a:pt x="14907" y="38"/>
                      <a:pt x="14788" y="3"/>
                    </a:cubicBezTo>
                    <a:cubicBezTo>
                      <a:pt x="14783" y="1"/>
                      <a:pt x="14777" y="1"/>
                      <a:pt x="147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 rot="1524275">
                <a:off x="7094777" y="323538"/>
                <a:ext cx="368697" cy="543945"/>
              </a:xfrm>
              <a:custGeom>
                <a:rect b="b" l="l" r="r" t="t"/>
                <a:pathLst>
                  <a:path extrusionOk="0" h="21994" w="14908">
                    <a:moveTo>
                      <a:pt x="14770" y="1"/>
                    </a:moveTo>
                    <a:cubicBezTo>
                      <a:pt x="14137" y="1"/>
                      <a:pt x="10205" y="6373"/>
                      <a:pt x="10205" y="6373"/>
                    </a:cubicBezTo>
                    <a:cubicBezTo>
                      <a:pt x="10205" y="6373"/>
                      <a:pt x="9490" y="6396"/>
                      <a:pt x="9335" y="6456"/>
                    </a:cubicBezTo>
                    <a:cubicBezTo>
                      <a:pt x="9192" y="6527"/>
                      <a:pt x="8061" y="8539"/>
                      <a:pt x="8061" y="8539"/>
                    </a:cubicBezTo>
                    <a:cubicBezTo>
                      <a:pt x="8061" y="8539"/>
                      <a:pt x="1239" y="10921"/>
                      <a:pt x="1072" y="11040"/>
                    </a:cubicBezTo>
                    <a:cubicBezTo>
                      <a:pt x="918" y="11159"/>
                      <a:pt x="13" y="12730"/>
                      <a:pt x="13" y="12730"/>
                    </a:cubicBezTo>
                    <a:lnTo>
                      <a:pt x="5156" y="14040"/>
                    </a:lnTo>
                    <a:lnTo>
                      <a:pt x="4085" y="16005"/>
                    </a:lnTo>
                    <a:lnTo>
                      <a:pt x="394" y="17314"/>
                    </a:lnTo>
                    <a:lnTo>
                      <a:pt x="1" y="18612"/>
                    </a:lnTo>
                    <a:lnTo>
                      <a:pt x="2632" y="19207"/>
                    </a:lnTo>
                    <a:cubicBezTo>
                      <a:pt x="2632" y="19207"/>
                      <a:pt x="2915" y="20023"/>
                      <a:pt x="3895" y="20023"/>
                    </a:cubicBezTo>
                    <a:cubicBezTo>
                      <a:pt x="3941" y="20023"/>
                      <a:pt x="3988" y="20021"/>
                      <a:pt x="4037" y="20017"/>
                    </a:cubicBezTo>
                    <a:lnTo>
                      <a:pt x="6252" y="21993"/>
                    </a:lnTo>
                    <a:lnTo>
                      <a:pt x="7145" y="21172"/>
                    </a:lnTo>
                    <a:cubicBezTo>
                      <a:pt x="7145" y="21172"/>
                      <a:pt x="6383" y="17076"/>
                      <a:pt x="6430" y="17005"/>
                    </a:cubicBezTo>
                    <a:cubicBezTo>
                      <a:pt x="6478" y="16933"/>
                      <a:pt x="7395" y="15266"/>
                      <a:pt x="7395" y="15266"/>
                    </a:cubicBezTo>
                    <a:lnTo>
                      <a:pt x="11217" y="19136"/>
                    </a:lnTo>
                    <a:lnTo>
                      <a:pt x="12276" y="17207"/>
                    </a:lnTo>
                    <a:lnTo>
                      <a:pt x="10693" y="10278"/>
                    </a:lnTo>
                    <a:lnTo>
                      <a:pt x="11943" y="8016"/>
                    </a:lnTo>
                    <a:cubicBezTo>
                      <a:pt x="11990" y="7742"/>
                      <a:pt x="11633" y="7218"/>
                      <a:pt x="11633" y="7218"/>
                    </a:cubicBezTo>
                    <a:cubicBezTo>
                      <a:pt x="11633" y="7218"/>
                      <a:pt x="12550" y="5337"/>
                      <a:pt x="13622" y="3158"/>
                    </a:cubicBezTo>
                    <a:cubicBezTo>
                      <a:pt x="14372" y="1658"/>
                      <a:pt x="14907" y="38"/>
                      <a:pt x="14788" y="3"/>
                    </a:cubicBezTo>
                    <a:cubicBezTo>
                      <a:pt x="14783" y="1"/>
                      <a:pt x="14777" y="1"/>
                      <a:pt x="147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8" name="Google Shape;508;p20"/>
            <p:cNvGrpSpPr/>
            <p:nvPr/>
          </p:nvGrpSpPr>
          <p:grpSpPr>
            <a:xfrm>
              <a:off x="61399" y="3644407"/>
              <a:ext cx="3451807" cy="3021957"/>
              <a:chOff x="61399" y="3644407"/>
              <a:chExt cx="3451807" cy="3021957"/>
            </a:xfrm>
          </p:grpSpPr>
          <p:grpSp>
            <p:nvGrpSpPr>
              <p:cNvPr id="509" name="Google Shape;509;p20"/>
              <p:cNvGrpSpPr/>
              <p:nvPr/>
            </p:nvGrpSpPr>
            <p:grpSpPr>
              <a:xfrm>
                <a:off x="61399" y="3644407"/>
                <a:ext cx="3451807" cy="3021957"/>
                <a:chOff x="1057550" y="3474725"/>
                <a:chExt cx="1831100" cy="1603075"/>
              </a:xfrm>
            </p:grpSpPr>
            <p:sp>
              <p:nvSpPr>
                <p:cNvPr id="510" name="Google Shape;510;p20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rect b="b" l="l" r="r" t="t"/>
                  <a:pathLst>
                    <a:path extrusionOk="0" fill="none" h="64123" w="73244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1" name="Google Shape;511;p20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rect b="b" l="l" r="r" t="t"/>
                  <a:pathLst>
                    <a:path extrusionOk="0" fill="none" h="56679" w="65959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2" name="Google Shape;512;p20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rect b="b" l="l" r="r" t="t"/>
                  <a:pathLst>
                    <a:path extrusionOk="0" fill="none" h="50336" w="55968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" name="Google Shape;513;p20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rect b="b" l="l" r="r" t="t"/>
                  <a:pathLst>
                    <a:path extrusionOk="0" fill="none" h="41006" w="48695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" name="Google Shape;514;p20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rect b="b" l="l" r="r" t="t"/>
                  <a:pathLst>
                    <a:path extrusionOk="0" fill="none" h="32570" w="4146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" name="Google Shape;515;p20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rect b="b" l="l" r="r" t="t"/>
                  <a:pathLst>
                    <a:path extrusionOk="0" fill="none" h="25946" w="34652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" name="Google Shape;516;p20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rect b="b" l="l" r="r" t="t"/>
                  <a:pathLst>
                    <a:path extrusionOk="0" fill="none" h="18857" w="27047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20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rect b="b" l="l" r="r" t="t"/>
                  <a:pathLst>
                    <a:path extrusionOk="0" fill="none" h="11498" w="14976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18" name="Google Shape;518;p20"/>
              <p:cNvSpPr/>
              <p:nvPr/>
            </p:nvSpPr>
            <p:spPr>
              <a:xfrm>
                <a:off x="1273524" y="4606249"/>
                <a:ext cx="96303" cy="70879"/>
              </a:xfrm>
              <a:custGeom>
                <a:rect b="b" l="l" r="r" t="t"/>
                <a:pathLst>
                  <a:path extrusionOk="0" h="920" w="1250">
                    <a:moveTo>
                      <a:pt x="1" y="1"/>
                    </a:moveTo>
                    <a:lnTo>
                      <a:pt x="1" y="919"/>
                    </a:lnTo>
                    <a:lnTo>
                      <a:pt x="1250" y="91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0"/>
              <p:cNvSpPr/>
              <p:nvPr/>
            </p:nvSpPr>
            <p:spPr>
              <a:xfrm>
                <a:off x="1131075" y="4688376"/>
                <a:ext cx="90679" cy="67027"/>
              </a:xfrm>
              <a:custGeom>
                <a:rect b="b" l="l" r="r" t="t"/>
                <a:pathLst>
                  <a:path extrusionOk="0" h="870" w="1177">
                    <a:moveTo>
                      <a:pt x="1" y="0"/>
                    </a:moveTo>
                    <a:lnTo>
                      <a:pt x="1" y="869"/>
                    </a:lnTo>
                    <a:lnTo>
                      <a:pt x="1176" y="869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0"/>
              <p:cNvSpPr/>
              <p:nvPr/>
            </p:nvSpPr>
            <p:spPr>
              <a:xfrm>
                <a:off x="1354648" y="4520425"/>
                <a:ext cx="45378" cy="33128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8" y="429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0"/>
              <p:cNvSpPr/>
              <p:nvPr/>
            </p:nvSpPr>
            <p:spPr>
              <a:xfrm>
                <a:off x="1176375" y="4910024"/>
                <a:ext cx="46303" cy="33051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0"/>
              <p:cNvSpPr/>
              <p:nvPr/>
            </p:nvSpPr>
            <p:spPr>
              <a:xfrm>
                <a:off x="1283924" y="4805325"/>
                <a:ext cx="45378" cy="33051"/>
              </a:xfrm>
              <a:custGeom>
                <a:rect b="b" l="l" r="r" t="t"/>
                <a:pathLst>
                  <a:path extrusionOk="0" h="429" w="589">
                    <a:moveTo>
                      <a:pt x="0" y="0"/>
                    </a:moveTo>
                    <a:lnTo>
                      <a:pt x="0" y="429"/>
                    </a:lnTo>
                    <a:lnTo>
                      <a:pt x="588" y="429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0"/>
              <p:cNvSpPr/>
              <p:nvPr/>
            </p:nvSpPr>
            <p:spPr>
              <a:xfrm>
                <a:off x="1229225" y="4447775"/>
                <a:ext cx="46303" cy="33128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0"/>
              <p:cNvSpPr/>
              <p:nvPr/>
            </p:nvSpPr>
            <p:spPr>
              <a:xfrm>
                <a:off x="811825" y="4010325"/>
                <a:ext cx="104400" cy="10440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25" name="Google Shape;525;p20"/>
              <p:cNvGrpSpPr/>
              <p:nvPr/>
            </p:nvGrpSpPr>
            <p:grpSpPr>
              <a:xfrm>
                <a:off x="2457350" y="4519975"/>
                <a:ext cx="386750" cy="403825"/>
                <a:chOff x="2457350" y="4519975"/>
                <a:chExt cx="386750" cy="403825"/>
              </a:xfrm>
            </p:grpSpPr>
            <p:sp>
              <p:nvSpPr>
                <p:cNvPr id="526" name="Google Shape;526;p20"/>
                <p:cNvSpPr/>
                <p:nvPr/>
              </p:nvSpPr>
              <p:spPr>
                <a:xfrm>
                  <a:off x="2615874" y="4668157"/>
                  <a:ext cx="74845" cy="55606"/>
                </a:xfrm>
                <a:custGeom>
                  <a:rect b="b" l="l" r="r" t="t"/>
                  <a:pathLst>
                    <a:path extrusionOk="0" h="919" w="1237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20"/>
                <p:cNvSpPr/>
                <p:nvPr/>
              </p:nvSpPr>
              <p:spPr>
                <a:xfrm>
                  <a:off x="2772946" y="4770414"/>
                  <a:ext cx="71154" cy="52642"/>
                </a:xfrm>
                <a:custGeom>
                  <a:rect b="b" l="l" r="r" t="t"/>
                  <a:pathLst>
                    <a:path extrusionOk="0" h="870" w="1176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20"/>
                <p:cNvSpPr/>
                <p:nvPr/>
              </p:nvSpPr>
              <p:spPr>
                <a:xfrm>
                  <a:off x="2457350" y="4734836"/>
                  <a:ext cx="36364" cy="25958"/>
                </a:xfrm>
                <a:custGeom>
                  <a:rect b="b" l="l" r="r" t="t"/>
                  <a:pathLst>
                    <a:path extrusionOk="0" h="429" w="601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20"/>
                <p:cNvSpPr/>
                <p:nvPr/>
              </p:nvSpPr>
              <p:spPr>
                <a:xfrm>
                  <a:off x="2690659" y="4897842"/>
                  <a:ext cx="36364" cy="25958"/>
                </a:xfrm>
                <a:custGeom>
                  <a:rect b="b" l="l" r="r" t="t"/>
                  <a:pathLst>
                    <a:path extrusionOk="0" h="429" w="601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" name="Google Shape;530;p20"/>
                <p:cNvSpPr/>
                <p:nvPr/>
              </p:nvSpPr>
              <p:spPr>
                <a:xfrm>
                  <a:off x="2493653" y="4851857"/>
                  <a:ext cx="36364" cy="26018"/>
                </a:xfrm>
                <a:custGeom>
                  <a:rect b="b" l="l" r="r" t="t"/>
                  <a:pathLst>
                    <a:path extrusionOk="0" h="430" w="601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" name="Google Shape;531;p20"/>
                <p:cNvSpPr/>
                <p:nvPr/>
              </p:nvSpPr>
              <p:spPr>
                <a:xfrm>
                  <a:off x="2693623" y="4519975"/>
                  <a:ext cx="35637" cy="26018"/>
                </a:xfrm>
                <a:custGeom>
                  <a:rect b="b" l="l" r="r" t="t"/>
                  <a:pathLst>
                    <a:path extrusionOk="0" h="430" w="589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32" name="Google Shape;532;p20"/>
              <p:cNvSpPr/>
              <p:nvPr/>
            </p:nvSpPr>
            <p:spPr>
              <a:xfrm>
                <a:off x="2519250" y="4288425"/>
                <a:ext cx="104400" cy="10440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3" name="Google Shape;533;p20"/>
          <p:cNvSpPr txBox="1"/>
          <p:nvPr>
            <p:ph hasCustomPrompt="1" type="title"/>
          </p:nvPr>
        </p:nvSpPr>
        <p:spPr>
          <a:xfrm>
            <a:off x="859125" y="1765800"/>
            <a:ext cx="35832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4" name="Google Shape;534;p20"/>
          <p:cNvSpPr txBox="1"/>
          <p:nvPr>
            <p:ph idx="1" type="subTitle"/>
          </p:nvPr>
        </p:nvSpPr>
        <p:spPr>
          <a:xfrm>
            <a:off x="861825" y="2905263"/>
            <a:ext cx="35778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20"/>
          <p:cNvSpPr txBox="1"/>
          <p:nvPr>
            <p:ph hasCustomPrompt="1" idx="2" type="title"/>
          </p:nvPr>
        </p:nvSpPr>
        <p:spPr>
          <a:xfrm>
            <a:off x="4621325" y="2715525"/>
            <a:ext cx="35832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6" name="Google Shape;536;p20"/>
          <p:cNvSpPr txBox="1"/>
          <p:nvPr>
            <p:ph idx="3" type="subTitle"/>
          </p:nvPr>
        </p:nvSpPr>
        <p:spPr>
          <a:xfrm>
            <a:off x="4624025" y="3855088"/>
            <a:ext cx="35778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20"/>
          <p:cNvSpPr txBox="1"/>
          <p:nvPr>
            <p:ph hasCustomPrompt="1" idx="4" type="title"/>
          </p:nvPr>
        </p:nvSpPr>
        <p:spPr>
          <a:xfrm>
            <a:off x="4621325" y="909375"/>
            <a:ext cx="35832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8" name="Google Shape;538;p20"/>
          <p:cNvSpPr txBox="1"/>
          <p:nvPr>
            <p:ph idx="5" type="subTitle"/>
          </p:nvPr>
        </p:nvSpPr>
        <p:spPr>
          <a:xfrm>
            <a:off x="4624025" y="2047134"/>
            <a:ext cx="35778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295150" y="1863498"/>
            <a:ext cx="4553700" cy="19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7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562900" y="3751396"/>
            <a:ext cx="40182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3408000" y="1008450"/>
            <a:ext cx="2328000" cy="7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>
            <a:off x="-2711292" y="-592228"/>
            <a:ext cx="13355634" cy="7734619"/>
            <a:chOff x="-2711292" y="-592228"/>
            <a:chExt cx="13355634" cy="7734619"/>
          </a:xfrm>
        </p:grpSpPr>
        <p:grpSp>
          <p:nvGrpSpPr>
            <p:cNvPr id="16" name="Google Shape;16;p3"/>
            <p:cNvGrpSpPr/>
            <p:nvPr/>
          </p:nvGrpSpPr>
          <p:grpSpPr>
            <a:xfrm>
              <a:off x="-2711292" y="-592228"/>
              <a:ext cx="13355634" cy="7734619"/>
              <a:chOff x="-2711292" y="-592228"/>
              <a:chExt cx="13355634" cy="7734619"/>
            </a:xfrm>
          </p:grpSpPr>
          <p:grpSp>
            <p:nvGrpSpPr>
              <p:cNvPr id="17" name="Google Shape;17;p3"/>
              <p:cNvGrpSpPr/>
              <p:nvPr/>
            </p:nvGrpSpPr>
            <p:grpSpPr>
              <a:xfrm>
                <a:off x="135932" y="273058"/>
                <a:ext cx="588410" cy="612415"/>
                <a:chOff x="5829325" y="3901125"/>
                <a:chExt cx="202050" cy="210300"/>
              </a:xfrm>
            </p:grpSpPr>
            <p:sp>
              <p:nvSpPr>
                <p:cNvPr id="18" name="Google Shape;18;p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" name="Google Shape;19;p3"/>
                <p:cNvSpPr/>
                <p:nvPr/>
              </p:nvSpPr>
              <p:spPr>
                <a:xfrm>
                  <a:off x="5955750" y="3953475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" name="Google Shape;20;p3"/>
                <p:cNvSpPr/>
                <p:nvPr/>
              </p:nvSpPr>
              <p:spPr>
                <a:xfrm>
                  <a:off x="5829325" y="3939375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" name="Google Shape;21;p3"/>
                <p:cNvSpPr/>
                <p:nvPr/>
              </p:nvSpPr>
              <p:spPr>
                <a:xfrm>
                  <a:off x="6017275" y="4052025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" name="Google Shape;22;p3"/>
                <p:cNvSpPr/>
                <p:nvPr/>
              </p:nvSpPr>
              <p:spPr>
                <a:xfrm>
                  <a:off x="6017275" y="3990800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" name="Google Shape;23;p3"/>
                <p:cNvSpPr/>
                <p:nvPr/>
              </p:nvSpPr>
              <p:spPr>
                <a:xfrm>
                  <a:off x="5930950" y="4101000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" name="Google Shape;24;p3"/>
              <p:cNvGrpSpPr/>
              <p:nvPr/>
            </p:nvGrpSpPr>
            <p:grpSpPr>
              <a:xfrm>
                <a:off x="-2711292" y="-592228"/>
                <a:ext cx="13355634" cy="7734619"/>
                <a:chOff x="-2711292" y="-592228"/>
                <a:chExt cx="13355634" cy="7734619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6351275" y="661674"/>
                  <a:ext cx="2204149" cy="1059496"/>
                </a:xfrm>
                <a:custGeom>
                  <a:rect b="b" l="l" r="r" t="t"/>
                  <a:pathLst>
                    <a:path extrusionOk="0" h="9374" w="19501">
                      <a:moveTo>
                        <a:pt x="11182" y="0"/>
                      </a:moveTo>
                      <a:cubicBezTo>
                        <a:pt x="10744" y="0"/>
                        <a:pt x="10303" y="77"/>
                        <a:pt x="9880" y="234"/>
                      </a:cubicBezTo>
                      <a:cubicBezTo>
                        <a:pt x="8964" y="604"/>
                        <a:pt x="8249" y="1366"/>
                        <a:pt x="7749" y="2223"/>
                      </a:cubicBezTo>
                      <a:cubicBezTo>
                        <a:pt x="7249" y="3080"/>
                        <a:pt x="6963" y="4044"/>
                        <a:pt x="6725" y="4997"/>
                      </a:cubicBezTo>
                      <a:cubicBezTo>
                        <a:pt x="6534" y="4698"/>
                        <a:pt x="6180" y="4547"/>
                        <a:pt x="5822" y="4547"/>
                      </a:cubicBezTo>
                      <a:cubicBezTo>
                        <a:pt x="5623" y="4547"/>
                        <a:pt x="5423" y="4594"/>
                        <a:pt x="5249" y="4687"/>
                      </a:cubicBezTo>
                      <a:cubicBezTo>
                        <a:pt x="4761" y="4949"/>
                        <a:pt x="4475" y="5485"/>
                        <a:pt x="4380" y="6021"/>
                      </a:cubicBezTo>
                      <a:cubicBezTo>
                        <a:pt x="4285" y="6569"/>
                        <a:pt x="4356" y="7128"/>
                        <a:pt x="4427" y="7676"/>
                      </a:cubicBezTo>
                      <a:cubicBezTo>
                        <a:pt x="4292" y="7956"/>
                        <a:pt x="3964" y="8044"/>
                        <a:pt x="3642" y="8044"/>
                      </a:cubicBezTo>
                      <a:cubicBezTo>
                        <a:pt x="3540" y="8044"/>
                        <a:pt x="3438" y="8035"/>
                        <a:pt x="3344" y="8021"/>
                      </a:cubicBezTo>
                      <a:cubicBezTo>
                        <a:pt x="3181" y="7997"/>
                        <a:pt x="3005" y="7973"/>
                        <a:pt x="2835" y="7973"/>
                      </a:cubicBezTo>
                      <a:cubicBezTo>
                        <a:pt x="2582" y="7973"/>
                        <a:pt x="2341" y="8026"/>
                        <a:pt x="2177" y="8212"/>
                      </a:cubicBezTo>
                      <a:cubicBezTo>
                        <a:pt x="2070" y="8331"/>
                        <a:pt x="2022" y="8485"/>
                        <a:pt x="1915" y="8604"/>
                      </a:cubicBezTo>
                      <a:cubicBezTo>
                        <a:pt x="1475" y="9128"/>
                        <a:pt x="498" y="8747"/>
                        <a:pt x="10" y="9224"/>
                      </a:cubicBezTo>
                      <a:cubicBezTo>
                        <a:pt x="1" y="9330"/>
                        <a:pt x="124" y="9373"/>
                        <a:pt x="241" y="9373"/>
                      </a:cubicBezTo>
                      <a:cubicBezTo>
                        <a:pt x="268" y="9373"/>
                        <a:pt x="295" y="9371"/>
                        <a:pt x="320" y="9366"/>
                      </a:cubicBezTo>
                      <a:lnTo>
                        <a:pt x="1189" y="9355"/>
                      </a:lnTo>
                      <a:lnTo>
                        <a:pt x="10738" y="9009"/>
                      </a:lnTo>
                      <a:cubicBezTo>
                        <a:pt x="11244" y="8985"/>
                        <a:pt x="11750" y="8974"/>
                        <a:pt x="12256" y="8974"/>
                      </a:cubicBezTo>
                      <a:cubicBezTo>
                        <a:pt x="12762" y="8974"/>
                        <a:pt x="13268" y="8985"/>
                        <a:pt x="13774" y="9009"/>
                      </a:cubicBezTo>
                      <a:cubicBezTo>
                        <a:pt x="14655" y="9081"/>
                        <a:pt x="15524" y="9224"/>
                        <a:pt x="16393" y="9224"/>
                      </a:cubicBezTo>
                      <a:cubicBezTo>
                        <a:pt x="17274" y="9224"/>
                        <a:pt x="18179" y="9057"/>
                        <a:pt x="19060" y="8902"/>
                      </a:cubicBezTo>
                      <a:cubicBezTo>
                        <a:pt x="19191" y="8878"/>
                        <a:pt x="19334" y="8843"/>
                        <a:pt x="19382" y="8724"/>
                      </a:cubicBezTo>
                      <a:cubicBezTo>
                        <a:pt x="19501" y="8497"/>
                        <a:pt x="19132" y="8331"/>
                        <a:pt x="18858" y="8319"/>
                      </a:cubicBezTo>
                      <a:lnTo>
                        <a:pt x="17977" y="8295"/>
                      </a:lnTo>
                      <a:cubicBezTo>
                        <a:pt x="17846" y="8295"/>
                        <a:pt x="17691" y="8271"/>
                        <a:pt x="17631" y="8152"/>
                      </a:cubicBezTo>
                      <a:cubicBezTo>
                        <a:pt x="17596" y="8069"/>
                        <a:pt x="17584" y="7985"/>
                        <a:pt x="17620" y="7890"/>
                      </a:cubicBezTo>
                      <a:cubicBezTo>
                        <a:pt x="17739" y="7104"/>
                        <a:pt x="17667" y="6307"/>
                        <a:pt x="17429" y="5556"/>
                      </a:cubicBezTo>
                      <a:cubicBezTo>
                        <a:pt x="17348" y="5037"/>
                        <a:pt x="16897" y="4662"/>
                        <a:pt x="16381" y="4662"/>
                      </a:cubicBezTo>
                      <a:cubicBezTo>
                        <a:pt x="16365" y="4662"/>
                        <a:pt x="16350" y="4663"/>
                        <a:pt x="16334" y="4664"/>
                      </a:cubicBezTo>
                      <a:cubicBezTo>
                        <a:pt x="16167" y="4648"/>
                        <a:pt x="15999" y="4640"/>
                        <a:pt x="15831" y="4640"/>
                      </a:cubicBezTo>
                      <a:cubicBezTo>
                        <a:pt x="15495" y="4640"/>
                        <a:pt x="15159" y="4671"/>
                        <a:pt x="14833" y="4735"/>
                      </a:cubicBezTo>
                      <a:cubicBezTo>
                        <a:pt x="15131" y="3378"/>
                        <a:pt x="14703" y="1961"/>
                        <a:pt x="13702" y="985"/>
                      </a:cubicBezTo>
                      <a:cubicBezTo>
                        <a:pt x="13009" y="339"/>
                        <a:pt x="12102" y="0"/>
                        <a:pt x="111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6" name="Google Shape;26;p3"/>
                <p:cNvGrpSpPr/>
                <p:nvPr/>
              </p:nvGrpSpPr>
              <p:grpSpPr>
                <a:xfrm>
                  <a:off x="6626160" y="2718224"/>
                  <a:ext cx="4018183" cy="4424167"/>
                  <a:chOff x="-1890669" y="-592228"/>
                  <a:chExt cx="3608930" cy="3973565"/>
                </a:xfrm>
              </p:grpSpPr>
              <p:grpSp>
                <p:nvGrpSpPr>
                  <p:cNvPr id="27" name="Google Shape;27;p3"/>
                  <p:cNvGrpSpPr/>
                  <p:nvPr/>
                </p:nvGrpSpPr>
                <p:grpSpPr>
                  <a:xfrm>
                    <a:off x="-1890669" y="-592228"/>
                    <a:ext cx="3608930" cy="3973565"/>
                    <a:chOff x="262575" y="279375"/>
                    <a:chExt cx="1205750" cy="1327575"/>
                  </a:xfrm>
                </p:grpSpPr>
                <p:sp>
                  <p:nvSpPr>
                    <p:cNvPr id="28" name="Google Shape;28;p3"/>
                    <p:cNvSpPr/>
                    <p:nvPr/>
                  </p:nvSpPr>
                  <p:spPr>
                    <a:xfrm>
                      <a:off x="321025" y="335700"/>
                      <a:ext cx="1088525" cy="1213400"/>
                    </a:xfrm>
                    <a:custGeom>
                      <a:rect b="b" l="l" r="r" t="t"/>
                      <a:pathLst>
                        <a:path extrusionOk="0" fill="none" h="48536" w="43541">
                          <a:moveTo>
                            <a:pt x="12392" y="48535"/>
                          </a:moveTo>
                          <a:cubicBezTo>
                            <a:pt x="12061" y="48535"/>
                            <a:pt x="11730" y="48364"/>
                            <a:pt x="11437" y="48205"/>
                          </a:cubicBezTo>
                          <a:cubicBezTo>
                            <a:pt x="9404" y="47005"/>
                            <a:pt x="7506" y="45609"/>
                            <a:pt x="7335" y="43527"/>
                          </a:cubicBezTo>
                          <a:cubicBezTo>
                            <a:pt x="7286" y="42976"/>
                            <a:pt x="7384" y="42413"/>
                            <a:pt x="7470" y="41875"/>
                          </a:cubicBezTo>
                          <a:cubicBezTo>
                            <a:pt x="7531" y="41507"/>
                            <a:pt x="7592" y="41128"/>
                            <a:pt x="7616" y="40748"/>
                          </a:cubicBezTo>
                          <a:cubicBezTo>
                            <a:pt x="7690" y="38936"/>
                            <a:pt x="6772" y="37271"/>
                            <a:pt x="5878" y="35667"/>
                          </a:cubicBezTo>
                          <a:cubicBezTo>
                            <a:pt x="5743" y="35422"/>
                            <a:pt x="5608" y="35177"/>
                            <a:pt x="5474" y="34920"/>
                          </a:cubicBezTo>
                          <a:cubicBezTo>
                            <a:pt x="3490" y="31222"/>
                            <a:pt x="2327" y="27121"/>
                            <a:pt x="1213" y="23178"/>
                          </a:cubicBezTo>
                          <a:cubicBezTo>
                            <a:pt x="650" y="21170"/>
                            <a:pt x="1" y="18893"/>
                            <a:pt x="331" y="16676"/>
                          </a:cubicBezTo>
                          <a:cubicBezTo>
                            <a:pt x="576" y="14999"/>
                            <a:pt x="1348" y="13309"/>
                            <a:pt x="2719" y="11473"/>
                          </a:cubicBezTo>
                          <a:cubicBezTo>
                            <a:pt x="6698" y="6122"/>
                            <a:pt x="12465" y="3453"/>
                            <a:pt x="16591" y="2131"/>
                          </a:cubicBezTo>
                          <a:cubicBezTo>
                            <a:pt x="21219" y="674"/>
                            <a:pt x="26558" y="0"/>
                            <a:pt x="33366" y="25"/>
                          </a:cubicBezTo>
                          <a:cubicBezTo>
                            <a:pt x="33929" y="25"/>
                            <a:pt x="34639" y="25"/>
                            <a:pt x="35276" y="208"/>
                          </a:cubicBezTo>
                          <a:cubicBezTo>
                            <a:pt x="35973" y="392"/>
                            <a:pt x="36586" y="772"/>
                            <a:pt x="37173" y="1127"/>
                          </a:cubicBezTo>
                          <a:cubicBezTo>
                            <a:pt x="39243" y="2376"/>
                            <a:pt x="41606" y="3820"/>
                            <a:pt x="42916" y="6085"/>
                          </a:cubicBezTo>
                          <a:cubicBezTo>
                            <a:pt x="43381" y="6857"/>
                            <a:pt x="43540" y="7530"/>
                            <a:pt x="43467" y="8167"/>
                          </a:cubicBezTo>
                          <a:cubicBezTo>
                            <a:pt x="43283" y="9416"/>
                            <a:pt x="42169" y="9710"/>
                            <a:pt x="41177" y="9955"/>
                          </a:cubicBezTo>
                          <a:lnTo>
                            <a:pt x="41006" y="10004"/>
                          </a:lnTo>
                          <a:cubicBezTo>
                            <a:pt x="39316" y="10432"/>
                            <a:pt x="38006" y="10922"/>
                            <a:pt x="36892" y="11534"/>
                          </a:cubicBezTo>
                          <a:lnTo>
                            <a:pt x="36892" y="11534"/>
                          </a:lnTo>
                          <a:cubicBezTo>
                            <a:pt x="35178" y="12465"/>
                            <a:pt x="33929" y="13775"/>
                            <a:pt x="33366" y="15232"/>
                          </a:cubicBezTo>
                          <a:cubicBezTo>
                            <a:pt x="33219" y="15611"/>
                            <a:pt x="33108" y="16028"/>
                            <a:pt x="33010" y="16432"/>
                          </a:cubicBezTo>
                          <a:cubicBezTo>
                            <a:pt x="32876" y="16983"/>
                            <a:pt x="32729" y="17558"/>
                            <a:pt x="32459" y="18085"/>
                          </a:cubicBezTo>
                          <a:cubicBezTo>
                            <a:pt x="32153" y="18672"/>
                            <a:pt x="31725" y="19186"/>
                            <a:pt x="31296" y="19688"/>
                          </a:cubicBezTo>
                          <a:cubicBezTo>
                            <a:pt x="31039" y="19995"/>
                            <a:pt x="30770" y="20313"/>
                            <a:pt x="30525" y="20656"/>
                          </a:cubicBezTo>
                          <a:cubicBezTo>
                            <a:pt x="29362" y="22284"/>
                            <a:pt x="29031" y="24513"/>
                            <a:pt x="29680" y="26410"/>
                          </a:cubicBezTo>
                          <a:cubicBezTo>
                            <a:pt x="29766" y="26692"/>
                            <a:pt x="29913" y="26998"/>
                            <a:pt x="30011" y="27280"/>
                          </a:cubicBezTo>
                          <a:cubicBezTo>
                            <a:pt x="30402" y="28223"/>
                            <a:pt x="30807" y="29190"/>
                            <a:pt x="30500" y="30157"/>
                          </a:cubicBezTo>
                          <a:cubicBezTo>
                            <a:pt x="30231" y="31039"/>
                            <a:pt x="29423" y="31614"/>
                            <a:pt x="28786" y="31932"/>
                          </a:cubicBezTo>
                          <a:cubicBezTo>
                            <a:pt x="26080" y="33304"/>
                            <a:pt x="22419" y="32422"/>
                            <a:pt x="20644" y="29961"/>
                          </a:cubicBezTo>
                          <a:cubicBezTo>
                            <a:pt x="20583" y="29863"/>
                            <a:pt x="20509" y="29753"/>
                            <a:pt x="20448" y="29667"/>
                          </a:cubicBezTo>
                          <a:cubicBezTo>
                            <a:pt x="20179" y="29263"/>
                            <a:pt x="19897" y="28859"/>
                            <a:pt x="19481" y="28627"/>
                          </a:cubicBezTo>
                          <a:cubicBezTo>
                            <a:pt x="18379" y="28002"/>
                            <a:pt x="17020" y="28933"/>
                            <a:pt x="16224" y="30047"/>
                          </a:cubicBezTo>
                          <a:cubicBezTo>
                            <a:pt x="14253" y="32814"/>
                            <a:pt x="13787" y="36646"/>
                            <a:pt x="15061" y="39793"/>
                          </a:cubicBezTo>
                          <a:lnTo>
                            <a:pt x="15195" y="40124"/>
                          </a:lnTo>
                          <a:cubicBezTo>
                            <a:pt x="15428" y="40675"/>
                            <a:pt x="15661" y="41226"/>
                            <a:pt x="15661" y="41838"/>
                          </a:cubicBezTo>
                          <a:cubicBezTo>
                            <a:pt x="15661" y="42291"/>
                            <a:pt x="15502" y="42719"/>
                            <a:pt x="15355" y="43160"/>
                          </a:cubicBezTo>
                          <a:cubicBezTo>
                            <a:pt x="14791" y="44752"/>
                            <a:pt x="14093" y="46331"/>
                            <a:pt x="13334" y="47837"/>
                          </a:cubicBezTo>
                          <a:cubicBezTo>
                            <a:pt x="13200" y="48094"/>
                            <a:pt x="13053" y="48339"/>
                            <a:pt x="12832" y="48462"/>
                          </a:cubicBezTo>
                          <a:cubicBezTo>
                            <a:pt x="12649" y="48511"/>
                            <a:pt x="12526" y="48535"/>
                            <a:pt x="12392" y="48535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" name="Google Shape;29;p3"/>
                    <p:cNvSpPr/>
                    <p:nvPr/>
                  </p:nvSpPr>
                  <p:spPr>
                    <a:xfrm>
                      <a:off x="408275" y="421100"/>
                      <a:ext cx="903000" cy="1014725"/>
                    </a:xfrm>
                    <a:custGeom>
                      <a:rect b="b" l="l" r="r" t="t"/>
                      <a:pathLst>
                        <a:path extrusionOk="0" fill="none" h="40589" w="36120">
                          <a:moveTo>
                            <a:pt x="7824" y="40589"/>
                          </a:moveTo>
                          <a:lnTo>
                            <a:pt x="7800" y="40552"/>
                          </a:lnTo>
                          <a:cubicBezTo>
                            <a:pt x="7322" y="40148"/>
                            <a:pt x="7224" y="39916"/>
                            <a:pt x="7224" y="39830"/>
                          </a:cubicBezTo>
                          <a:cubicBezTo>
                            <a:pt x="7212" y="39683"/>
                            <a:pt x="7273" y="39291"/>
                            <a:pt x="7334" y="38997"/>
                          </a:cubicBezTo>
                          <a:cubicBezTo>
                            <a:pt x="7408" y="38556"/>
                            <a:pt x="7494" y="38054"/>
                            <a:pt x="7518" y="37479"/>
                          </a:cubicBezTo>
                          <a:cubicBezTo>
                            <a:pt x="7640" y="34712"/>
                            <a:pt x="6392" y="32435"/>
                            <a:pt x="5375" y="30610"/>
                          </a:cubicBezTo>
                          <a:lnTo>
                            <a:pt x="5363" y="30586"/>
                          </a:lnTo>
                          <a:cubicBezTo>
                            <a:pt x="5241" y="30353"/>
                            <a:pt x="5118" y="30120"/>
                            <a:pt x="4996" y="29912"/>
                          </a:cubicBezTo>
                          <a:cubicBezTo>
                            <a:pt x="3184" y="26545"/>
                            <a:pt x="2082" y="22627"/>
                            <a:pt x="1016" y="18844"/>
                          </a:cubicBezTo>
                          <a:cubicBezTo>
                            <a:pt x="502" y="17081"/>
                            <a:pt x="0" y="15256"/>
                            <a:pt x="221" y="13750"/>
                          </a:cubicBezTo>
                          <a:cubicBezTo>
                            <a:pt x="368" y="12661"/>
                            <a:pt x="955" y="11448"/>
                            <a:pt x="1959" y="10089"/>
                          </a:cubicBezTo>
                          <a:cubicBezTo>
                            <a:pt x="5412" y="5461"/>
                            <a:pt x="10493" y="3122"/>
                            <a:pt x="14130" y="1959"/>
                          </a:cubicBezTo>
                          <a:cubicBezTo>
                            <a:pt x="18354" y="625"/>
                            <a:pt x="23239" y="0"/>
                            <a:pt x="29508" y="0"/>
                          </a:cubicBezTo>
                          <a:lnTo>
                            <a:pt x="29594" y="0"/>
                          </a:lnTo>
                          <a:lnTo>
                            <a:pt x="29876" y="0"/>
                          </a:lnTo>
                          <a:cubicBezTo>
                            <a:pt x="30182" y="0"/>
                            <a:pt x="30696" y="0"/>
                            <a:pt x="30904" y="61"/>
                          </a:cubicBezTo>
                          <a:cubicBezTo>
                            <a:pt x="31137" y="123"/>
                            <a:pt x="31577" y="404"/>
                            <a:pt x="31933" y="612"/>
                          </a:cubicBezTo>
                          <a:cubicBezTo>
                            <a:pt x="32312" y="845"/>
                            <a:pt x="32826" y="1053"/>
                            <a:pt x="33365" y="1286"/>
                          </a:cubicBezTo>
                          <a:cubicBezTo>
                            <a:pt x="34712" y="1849"/>
                            <a:pt x="36120" y="2437"/>
                            <a:pt x="35814" y="3490"/>
                          </a:cubicBezTo>
                          <a:cubicBezTo>
                            <a:pt x="35520" y="4506"/>
                            <a:pt x="34443" y="4616"/>
                            <a:pt x="33377" y="4739"/>
                          </a:cubicBezTo>
                          <a:cubicBezTo>
                            <a:pt x="32765" y="4800"/>
                            <a:pt x="32190" y="4886"/>
                            <a:pt x="31761" y="5106"/>
                          </a:cubicBezTo>
                          <a:cubicBezTo>
                            <a:pt x="29337" y="6428"/>
                            <a:pt x="27537" y="8375"/>
                            <a:pt x="26692" y="10604"/>
                          </a:cubicBezTo>
                          <a:cubicBezTo>
                            <a:pt x="26484" y="11167"/>
                            <a:pt x="26337" y="11705"/>
                            <a:pt x="26215" y="12171"/>
                          </a:cubicBezTo>
                          <a:cubicBezTo>
                            <a:pt x="26129" y="12550"/>
                            <a:pt x="26019" y="12942"/>
                            <a:pt x="25933" y="13126"/>
                          </a:cubicBezTo>
                          <a:cubicBezTo>
                            <a:pt x="25823" y="13346"/>
                            <a:pt x="25517" y="13701"/>
                            <a:pt x="25223" y="14032"/>
                          </a:cubicBezTo>
                          <a:cubicBezTo>
                            <a:pt x="24917" y="14387"/>
                            <a:pt x="24586" y="14779"/>
                            <a:pt x="24243" y="15244"/>
                          </a:cubicBezTo>
                          <a:cubicBezTo>
                            <a:pt x="22456" y="17766"/>
                            <a:pt x="21966" y="21133"/>
                            <a:pt x="22958" y="24060"/>
                          </a:cubicBezTo>
                          <a:cubicBezTo>
                            <a:pt x="23092" y="24451"/>
                            <a:pt x="23239" y="24807"/>
                            <a:pt x="23374" y="25125"/>
                          </a:cubicBezTo>
                          <a:cubicBezTo>
                            <a:pt x="23386" y="25162"/>
                            <a:pt x="23423" y="25211"/>
                            <a:pt x="23447" y="25235"/>
                          </a:cubicBezTo>
                          <a:cubicBezTo>
                            <a:pt x="23509" y="25333"/>
                            <a:pt x="23582" y="25431"/>
                            <a:pt x="23545" y="25541"/>
                          </a:cubicBezTo>
                          <a:cubicBezTo>
                            <a:pt x="23435" y="25798"/>
                            <a:pt x="23068" y="25774"/>
                            <a:pt x="22750" y="25762"/>
                          </a:cubicBezTo>
                          <a:cubicBezTo>
                            <a:pt x="22652" y="25762"/>
                            <a:pt x="22578" y="25737"/>
                            <a:pt x="22480" y="25737"/>
                          </a:cubicBezTo>
                          <a:cubicBezTo>
                            <a:pt x="21439" y="25737"/>
                            <a:pt x="20435" y="25272"/>
                            <a:pt x="19897" y="24537"/>
                          </a:cubicBezTo>
                          <a:lnTo>
                            <a:pt x="19762" y="24353"/>
                          </a:lnTo>
                          <a:lnTo>
                            <a:pt x="19750" y="24317"/>
                          </a:lnTo>
                          <a:cubicBezTo>
                            <a:pt x="19382" y="23766"/>
                            <a:pt x="18746" y="22847"/>
                            <a:pt x="17644" y="22235"/>
                          </a:cubicBezTo>
                          <a:cubicBezTo>
                            <a:pt x="16909" y="21819"/>
                            <a:pt x="16077" y="21599"/>
                            <a:pt x="15219" y="21599"/>
                          </a:cubicBezTo>
                          <a:cubicBezTo>
                            <a:pt x="13273" y="21599"/>
                            <a:pt x="11301" y="22737"/>
                            <a:pt x="9955" y="24635"/>
                          </a:cubicBezTo>
                          <a:cubicBezTo>
                            <a:pt x="7285" y="28370"/>
                            <a:pt x="6685" y="33353"/>
                            <a:pt x="8387" y="37614"/>
                          </a:cubicBezTo>
                          <a:cubicBezTo>
                            <a:pt x="8436" y="37736"/>
                            <a:pt x="8498" y="37859"/>
                            <a:pt x="8547" y="38006"/>
                          </a:cubicBezTo>
                          <a:cubicBezTo>
                            <a:pt x="8559" y="38030"/>
                            <a:pt x="8571" y="38079"/>
                            <a:pt x="8608" y="38103"/>
                          </a:cubicBezTo>
                          <a:cubicBezTo>
                            <a:pt x="8657" y="38201"/>
                            <a:pt x="8693" y="38287"/>
                            <a:pt x="8693" y="38385"/>
                          </a:cubicBezTo>
                          <a:cubicBezTo>
                            <a:pt x="8693" y="38446"/>
                            <a:pt x="8669" y="38508"/>
                            <a:pt x="8644" y="38556"/>
                          </a:cubicBezTo>
                          <a:cubicBezTo>
                            <a:pt x="8644" y="38569"/>
                            <a:pt x="8632" y="38581"/>
                            <a:pt x="8632" y="38581"/>
                          </a:cubicBezTo>
                          <a:cubicBezTo>
                            <a:pt x="8400" y="39242"/>
                            <a:pt x="8142" y="39903"/>
                            <a:pt x="7873" y="40540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0" name="Google Shape;30;p3"/>
                    <p:cNvSpPr/>
                    <p:nvPr/>
                  </p:nvSpPr>
                  <p:spPr>
                    <a:xfrm>
                      <a:off x="493675" y="440375"/>
                      <a:ext cx="630900" cy="586525"/>
                    </a:xfrm>
                    <a:custGeom>
                      <a:rect b="b" l="l" r="r" t="t"/>
                      <a:pathLst>
                        <a:path extrusionOk="0" fill="none" h="23461" w="25236">
                          <a:moveTo>
                            <a:pt x="2816" y="23460"/>
                          </a:moveTo>
                          <a:lnTo>
                            <a:pt x="2767" y="23460"/>
                          </a:lnTo>
                          <a:cubicBezTo>
                            <a:pt x="1286" y="23338"/>
                            <a:pt x="1200" y="21428"/>
                            <a:pt x="1102" y="19591"/>
                          </a:cubicBezTo>
                          <a:cubicBezTo>
                            <a:pt x="1053" y="18734"/>
                            <a:pt x="1017" y="17828"/>
                            <a:pt x="833" y="17154"/>
                          </a:cubicBezTo>
                          <a:cubicBezTo>
                            <a:pt x="453" y="15869"/>
                            <a:pt x="0" y="14240"/>
                            <a:pt x="123" y="13445"/>
                          </a:cubicBezTo>
                          <a:cubicBezTo>
                            <a:pt x="172" y="13163"/>
                            <a:pt x="368" y="12502"/>
                            <a:pt x="1237" y="11326"/>
                          </a:cubicBezTo>
                          <a:cubicBezTo>
                            <a:pt x="4151" y="7420"/>
                            <a:pt x="8547" y="5400"/>
                            <a:pt x="11730" y="4408"/>
                          </a:cubicBezTo>
                          <a:cubicBezTo>
                            <a:pt x="12599" y="4127"/>
                            <a:pt x="13726" y="3576"/>
                            <a:pt x="14938" y="3000"/>
                          </a:cubicBezTo>
                          <a:cubicBezTo>
                            <a:pt x="17828" y="1592"/>
                            <a:pt x="21109" y="1"/>
                            <a:pt x="23178" y="833"/>
                          </a:cubicBezTo>
                          <a:cubicBezTo>
                            <a:pt x="23913" y="1139"/>
                            <a:pt x="24427" y="1739"/>
                            <a:pt x="24733" y="2645"/>
                          </a:cubicBezTo>
                          <a:cubicBezTo>
                            <a:pt x="25235" y="4127"/>
                            <a:pt x="23913" y="5119"/>
                            <a:pt x="22492" y="6184"/>
                          </a:cubicBezTo>
                          <a:cubicBezTo>
                            <a:pt x="21501" y="6918"/>
                            <a:pt x="20484" y="7678"/>
                            <a:pt x="20129" y="8645"/>
                          </a:cubicBezTo>
                          <a:cubicBezTo>
                            <a:pt x="19836" y="9392"/>
                            <a:pt x="19689" y="10041"/>
                            <a:pt x="19542" y="10567"/>
                          </a:cubicBezTo>
                          <a:cubicBezTo>
                            <a:pt x="19542" y="10592"/>
                            <a:pt x="19529" y="10616"/>
                            <a:pt x="19529" y="10653"/>
                          </a:cubicBezTo>
                          <a:cubicBezTo>
                            <a:pt x="19517" y="10714"/>
                            <a:pt x="19517" y="10775"/>
                            <a:pt x="19480" y="10837"/>
                          </a:cubicBezTo>
                          <a:cubicBezTo>
                            <a:pt x="19431" y="10910"/>
                            <a:pt x="19370" y="10971"/>
                            <a:pt x="19334" y="11032"/>
                          </a:cubicBezTo>
                          <a:lnTo>
                            <a:pt x="19272" y="11094"/>
                          </a:lnTo>
                          <a:cubicBezTo>
                            <a:pt x="18929" y="11473"/>
                            <a:pt x="18513" y="11963"/>
                            <a:pt x="18085" y="12563"/>
                          </a:cubicBezTo>
                          <a:cubicBezTo>
                            <a:pt x="17570" y="13298"/>
                            <a:pt x="17423" y="14302"/>
                            <a:pt x="17277" y="15281"/>
                          </a:cubicBezTo>
                          <a:cubicBezTo>
                            <a:pt x="17081" y="16628"/>
                            <a:pt x="16897" y="17901"/>
                            <a:pt x="15795" y="18465"/>
                          </a:cubicBezTo>
                          <a:cubicBezTo>
                            <a:pt x="15073" y="18832"/>
                            <a:pt x="14338" y="18452"/>
                            <a:pt x="13554" y="18060"/>
                          </a:cubicBezTo>
                          <a:cubicBezTo>
                            <a:pt x="12991" y="17767"/>
                            <a:pt x="12416" y="17473"/>
                            <a:pt x="11828" y="17473"/>
                          </a:cubicBezTo>
                          <a:cubicBezTo>
                            <a:pt x="8804" y="17473"/>
                            <a:pt x="5804" y="19138"/>
                            <a:pt x="3808" y="21942"/>
                          </a:cubicBezTo>
                          <a:cubicBezTo>
                            <a:pt x="3686" y="22113"/>
                            <a:pt x="3612" y="22370"/>
                            <a:pt x="3514" y="22603"/>
                          </a:cubicBezTo>
                          <a:cubicBezTo>
                            <a:pt x="3343" y="23019"/>
                            <a:pt x="3184" y="23460"/>
                            <a:pt x="2816" y="23460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1" name="Google Shape;31;p3"/>
                    <p:cNvSpPr/>
                    <p:nvPr/>
                  </p:nvSpPr>
                  <p:spPr>
                    <a:xfrm>
                      <a:off x="579075" y="560075"/>
                      <a:ext cx="386025" cy="301825"/>
                    </a:xfrm>
                    <a:custGeom>
                      <a:rect b="b" l="l" r="r" t="t"/>
                      <a:pathLst>
                        <a:path extrusionOk="0" fill="none" h="12073" w="15441">
                          <a:moveTo>
                            <a:pt x="1715" y="12073"/>
                          </a:moveTo>
                          <a:cubicBezTo>
                            <a:pt x="1408" y="12073"/>
                            <a:pt x="1090" y="12024"/>
                            <a:pt x="759" y="11901"/>
                          </a:cubicBezTo>
                          <a:lnTo>
                            <a:pt x="759" y="11901"/>
                          </a:lnTo>
                          <a:cubicBezTo>
                            <a:pt x="662" y="11864"/>
                            <a:pt x="662" y="11730"/>
                            <a:pt x="662" y="11620"/>
                          </a:cubicBezTo>
                          <a:cubicBezTo>
                            <a:pt x="662" y="11558"/>
                            <a:pt x="662" y="11497"/>
                            <a:pt x="637" y="11448"/>
                          </a:cubicBezTo>
                          <a:cubicBezTo>
                            <a:pt x="600" y="11289"/>
                            <a:pt x="539" y="11093"/>
                            <a:pt x="453" y="10897"/>
                          </a:cubicBezTo>
                          <a:cubicBezTo>
                            <a:pt x="257" y="10334"/>
                            <a:pt x="0" y="9636"/>
                            <a:pt x="74" y="9195"/>
                          </a:cubicBezTo>
                          <a:cubicBezTo>
                            <a:pt x="86" y="9073"/>
                            <a:pt x="196" y="8938"/>
                            <a:pt x="355" y="8754"/>
                          </a:cubicBezTo>
                          <a:cubicBezTo>
                            <a:pt x="392" y="8693"/>
                            <a:pt x="453" y="8620"/>
                            <a:pt x="502" y="8534"/>
                          </a:cubicBezTo>
                          <a:cubicBezTo>
                            <a:pt x="2865" y="5351"/>
                            <a:pt x="6600" y="3673"/>
                            <a:pt x="9306" y="2816"/>
                          </a:cubicBezTo>
                          <a:cubicBezTo>
                            <a:pt x="10408" y="2461"/>
                            <a:pt x="11657" y="1861"/>
                            <a:pt x="12979" y="1224"/>
                          </a:cubicBezTo>
                          <a:cubicBezTo>
                            <a:pt x="13175" y="1126"/>
                            <a:pt x="13408" y="931"/>
                            <a:pt x="13652" y="722"/>
                          </a:cubicBezTo>
                          <a:cubicBezTo>
                            <a:pt x="14069" y="367"/>
                            <a:pt x="14497" y="0"/>
                            <a:pt x="14828" y="49"/>
                          </a:cubicBezTo>
                          <a:cubicBezTo>
                            <a:pt x="14950" y="61"/>
                            <a:pt x="15048" y="122"/>
                            <a:pt x="15122" y="245"/>
                          </a:cubicBezTo>
                          <a:cubicBezTo>
                            <a:pt x="15440" y="698"/>
                            <a:pt x="14950" y="1126"/>
                            <a:pt x="14448" y="1579"/>
                          </a:cubicBezTo>
                          <a:cubicBezTo>
                            <a:pt x="14081" y="1910"/>
                            <a:pt x="13677" y="2253"/>
                            <a:pt x="13542" y="2645"/>
                          </a:cubicBezTo>
                          <a:cubicBezTo>
                            <a:pt x="13432" y="2951"/>
                            <a:pt x="13359" y="3245"/>
                            <a:pt x="13285" y="3514"/>
                          </a:cubicBezTo>
                          <a:cubicBezTo>
                            <a:pt x="13187" y="3857"/>
                            <a:pt x="13114" y="4175"/>
                            <a:pt x="12979" y="4420"/>
                          </a:cubicBezTo>
                          <a:cubicBezTo>
                            <a:pt x="12857" y="4665"/>
                            <a:pt x="12636" y="4910"/>
                            <a:pt x="12428" y="5155"/>
                          </a:cubicBezTo>
                          <a:cubicBezTo>
                            <a:pt x="12257" y="5351"/>
                            <a:pt x="12073" y="5571"/>
                            <a:pt x="11901" y="5804"/>
                          </a:cubicBezTo>
                          <a:cubicBezTo>
                            <a:pt x="11473" y="6391"/>
                            <a:pt x="11387" y="7175"/>
                            <a:pt x="11289" y="7861"/>
                          </a:cubicBezTo>
                          <a:cubicBezTo>
                            <a:pt x="11204" y="8644"/>
                            <a:pt x="11093" y="9391"/>
                            <a:pt x="10530" y="9722"/>
                          </a:cubicBezTo>
                          <a:cubicBezTo>
                            <a:pt x="10187" y="9918"/>
                            <a:pt x="9808" y="9746"/>
                            <a:pt x="9379" y="9563"/>
                          </a:cubicBezTo>
                          <a:cubicBezTo>
                            <a:pt x="9061" y="9428"/>
                            <a:pt x="8718" y="9293"/>
                            <a:pt x="8375" y="9293"/>
                          </a:cubicBezTo>
                          <a:cubicBezTo>
                            <a:pt x="7175" y="9293"/>
                            <a:pt x="6061" y="10003"/>
                            <a:pt x="4971" y="10701"/>
                          </a:cubicBezTo>
                          <a:cubicBezTo>
                            <a:pt x="3869" y="11411"/>
                            <a:pt x="2816" y="12073"/>
                            <a:pt x="1715" y="12073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2" name="Google Shape;32;p3"/>
                    <p:cNvSpPr/>
                    <p:nvPr/>
                  </p:nvSpPr>
                  <p:spPr>
                    <a:xfrm>
                      <a:off x="262575" y="279375"/>
                      <a:ext cx="1205750" cy="1327575"/>
                    </a:xfrm>
                    <a:custGeom>
                      <a:rect b="b" l="l" r="r" t="t"/>
                      <a:pathLst>
                        <a:path extrusionOk="0" fill="none" h="53103" w="48230">
                          <a:moveTo>
                            <a:pt x="19027" y="37087"/>
                          </a:moveTo>
                          <a:cubicBezTo>
                            <a:pt x="18831" y="38471"/>
                            <a:pt x="18966" y="39903"/>
                            <a:pt x="19480" y="41189"/>
                          </a:cubicBezTo>
                          <a:cubicBezTo>
                            <a:pt x="19529" y="41287"/>
                            <a:pt x="19566" y="41385"/>
                            <a:pt x="19603" y="41483"/>
                          </a:cubicBezTo>
                          <a:cubicBezTo>
                            <a:pt x="19884" y="42144"/>
                            <a:pt x="20252" y="43026"/>
                            <a:pt x="20239" y="44103"/>
                          </a:cubicBezTo>
                          <a:cubicBezTo>
                            <a:pt x="20215" y="44911"/>
                            <a:pt x="20007" y="45597"/>
                            <a:pt x="19786" y="46185"/>
                          </a:cubicBezTo>
                          <a:cubicBezTo>
                            <a:pt x="19199" y="47862"/>
                            <a:pt x="18476" y="49539"/>
                            <a:pt x="17644" y="51119"/>
                          </a:cubicBezTo>
                          <a:cubicBezTo>
                            <a:pt x="17484" y="51462"/>
                            <a:pt x="17080" y="52245"/>
                            <a:pt x="16199" y="52735"/>
                          </a:cubicBezTo>
                          <a:cubicBezTo>
                            <a:pt x="15734" y="52980"/>
                            <a:pt x="15244" y="53102"/>
                            <a:pt x="14730" y="53102"/>
                          </a:cubicBezTo>
                          <a:cubicBezTo>
                            <a:pt x="13836" y="53102"/>
                            <a:pt x="13089" y="52711"/>
                            <a:pt x="12611" y="52441"/>
                          </a:cubicBezTo>
                          <a:cubicBezTo>
                            <a:pt x="11007" y="51486"/>
                            <a:pt x="7677" y="49539"/>
                            <a:pt x="7371" y="45976"/>
                          </a:cubicBezTo>
                          <a:cubicBezTo>
                            <a:pt x="7297" y="45144"/>
                            <a:pt x="7420" y="44372"/>
                            <a:pt x="7530" y="43760"/>
                          </a:cubicBezTo>
                          <a:cubicBezTo>
                            <a:pt x="7579" y="43442"/>
                            <a:pt x="7640" y="43148"/>
                            <a:pt x="7640" y="42903"/>
                          </a:cubicBezTo>
                          <a:cubicBezTo>
                            <a:pt x="7677" y="41740"/>
                            <a:pt x="6967" y="40430"/>
                            <a:pt x="6196" y="39034"/>
                          </a:cubicBezTo>
                          <a:cubicBezTo>
                            <a:pt x="6061" y="38777"/>
                            <a:pt x="5926" y="38532"/>
                            <a:pt x="5779" y="38263"/>
                          </a:cubicBezTo>
                          <a:cubicBezTo>
                            <a:pt x="3686" y="34345"/>
                            <a:pt x="2498" y="30145"/>
                            <a:pt x="1347" y="26068"/>
                          </a:cubicBezTo>
                          <a:cubicBezTo>
                            <a:pt x="747" y="23962"/>
                            <a:pt x="0" y="21329"/>
                            <a:pt x="392" y="18623"/>
                          </a:cubicBezTo>
                          <a:cubicBezTo>
                            <a:pt x="686" y="16566"/>
                            <a:pt x="1604" y="14522"/>
                            <a:pt x="3208" y="12379"/>
                          </a:cubicBezTo>
                          <a:cubicBezTo>
                            <a:pt x="7555" y="6526"/>
                            <a:pt x="13787" y="3637"/>
                            <a:pt x="18244" y="2229"/>
                          </a:cubicBezTo>
                          <a:cubicBezTo>
                            <a:pt x="23031" y="710"/>
                            <a:pt x="28504" y="0"/>
                            <a:pt x="35422" y="0"/>
                          </a:cubicBezTo>
                          <a:lnTo>
                            <a:pt x="35728" y="0"/>
                          </a:lnTo>
                          <a:cubicBezTo>
                            <a:pt x="36377" y="0"/>
                            <a:pt x="37283" y="0"/>
                            <a:pt x="38226" y="270"/>
                          </a:cubicBezTo>
                          <a:cubicBezTo>
                            <a:pt x="39230" y="539"/>
                            <a:pt x="40050" y="1029"/>
                            <a:pt x="40711" y="1445"/>
                          </a:cubicBezTo>
                          <a:cubicBezTo>
                            <a:pt x="42903" y="2780"/>
                            <a:pt x="45621" y="4433"/>
                            <a:pt x="47237" y="7200"/>
                          </a:cubicBezTo>
                          <a:cubicBezTo>
                            <a:pt x="47948" y="8424"/>
                            <a:pt x="48229" y="9624"/>
                            <a:pt x="48058" y="10751"/>
                          </a:cubicBezTo>
                          <a:cubicBezTo>
                            <a:pt x="47654" y="13530"/>
                            <a:pt x="45119" y="14167"/>
                            <a:pt x="44029" y="14436"/>
                          </a:cubicBezTo>
                          <a:lnTo>
                            <a:pt x="43858" y="14485"/>
                          </a:lnTo>
                          <a:cubicBezTo>
                            <a:pt x="42376" y="14864"/>
                            <a:pt x="41226" y="15281"/>
                            <a:pt x="40283" y="15807"/>
                          </a:cubicBezTo>
                          <a:cubicBezTo>
                            <a:pt x="39071" y="16456"/>
                            <a:pt x="38165" y="17374"/>
                            <a:pt x="37822" y="18317"/>
                          </a:cubicBezTo>
                          <a:cubicBezTo>
                            <a:pt x="37712" y="18587"/>
                            <a:pt x="37638" y="18905"/>
                            <a:pt x="37540" y="19260"/>
                          </a:cubicBezTo>
                          <a:cubicBezTo>
                            <a:pt x="37393" y="19872"/>
                            <a:pt x="37185" y="20644"/>
                            <a:pt x="36818" y="21378"/>
                          </a:cubicBezTo>
                          <a:cubicBezTo>
                            <a:pt x="36389" y="22211"/>
                            <a:pt x="35814" y="22909"/>
                            <a:pt x="35336" y="23435"/>
                          </a:cubicBezTo>
                          <a:cubicBezTo>
                            <a:pt x="35091" y="23717"/>
                            <a:pt x="34859" y="23974"/>
                            <a:pt x="34700" y="24219"/>
                          </a:cubicBezTo>
                          <a:cubicBezTo>
                            <a:pt x="33965" y="25260"/>
                            <a:pt x="33744" y="26704"/>
                            <a:pt x="34161" y="27904"/>
                          </a:cubicBezTo>
                          <a:cubicBezTo>
                            <a:pt x="34234" y="28137"/>
                            <a:pt x="34344" y="28382"/>
                            <a:pt x="34455" y="28663"/>
                          </a:cubicBezTo>
                          <a:cubicBezTo>
                            <a:pt x="34920" y="29790"/>
                            <a:pt x="35557" y="31357"/>
                            <a:pt x="35006" y="33108"/>
                          </a:cubicBezTo>
                          <a:cubicBezTo>
                            <a:pt x="34589" y="34418"/>
                            <a:pt x="33598" y="35496"/>
                            <a:pt x="32141" y="36230"/>
                          </a:cubicBezTo>
                          <a:cubicBezTo>
                            <a:pt x="30977" y="36818"/>
                            <a:pt x="29655" y="37136"/>
                            <a:pt x="28296" y="37136"/>
                          </a:cubicBezTo>
                          <a:cubicBezTo>
                            <a:pt x="25602" y="37136"/>
                            <a:pt x="22982" y="35912"/>
                            <a:pt x="21366" y="33904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dashDot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33" name="Google Shape;33;p3"/>
                  <p:cNvSpPr/>
                  <p:nvPr/>
                </p:nvSpPr>
                <p:spPr>
                  <a:xfrm>
                    <a:off x="-462625" y="1940000"/>
                    <a:ext cx="180502" cy="215402"/>
                  </a:xfrm>
                  <a:custGeom>
                    <a:rect b="b" l="l" r="r" t="t"/>
                    <a:pathLst>
                      <a:path extrusionOk="0" h="10336" w="6553">
                        <a:moveTo>
                          <a:pt x="0" y="10336"/>
                        </a:moveTo>
                        <a:cubicBezTo>
                          <a:pt x="283" y="6392"/>
                          <a:pt x="3463" y="-2023"/>
                          <a:pt x="6553" y="446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dashDot"/>
                    <a:round/>
                    <a:headEnd len="med" w="med" type="none"/>
                    <a:tailEnd len="med" w="med" type="none"/>
                  </a:ln>
                </p:spPr>
              </p:sp>
            </p:grpSp>
            <p:sp>
              <p:nvSpPr>
                <p:cNvPr id="34" name="Google Shape;34;p3"/>
                <p:cNvSpPr/>
                <p:nvPr/>
              </p:nvSpPr>
              <p:spPr>
                <a:xfrm rot="619122">
                  <a:off x="-2496702" y="3577729"/>
                  <a:ext cx="4820981" cy="2831291"/>
                </a:xfrm>
                <a:custGeom>
                  <a:rect b="b" l="l" r="r" t="t"/>
                  <a:pathLst>
                    <a:path extrusionOk="0" h="47122" w="80237">
                      <a:moveTo>
                        <a:pt x="75580" y="0"/>
                      </a:moveTo>
                      <a:cubicBezTo>
                        <a:pt x="74446" y="0"/>
                        <a:pt x="73347" y="432"/>
                        <a:pt x="72272" y="651"/>
                      </a:cubicBezTo>
                      <a:cubicBezTo>
                        <a:pt x="71533" y="794"/>
                        <a:pt x="70783" y="866"/>
                        <a:pt x="70033" y="890"/>
                      </a:cubicBezTo>
                      <a:cubicBezTo>
                        <a:pt x="68402" y="961"/>
                        <a:pt x="66938" y="1461"/>
                        <a:pt x="65330" y="1544"/>
                      </a:cubicBezTo>
                      <a:cubicBezTo>
                        <a:pt x="65747" y="1449"/>
                        <a:pt x="65937" y="1068"/>
                        <a:pt x="66283" y="878"/>
                      </a:cubicBezTo>
                      <a:lnTo>
                        <a:pt x="66283" y="878"/>
                      </a:lnTo>
                      <a:cubicBezTo>
                        <a:pt x="65390" y="1116"/>
                        <a:pt x="64485" y="1402"/>
                        <a:pt x="63580" y="1628"/>
                      </a:cubicBezTo>
                      <a:cubicBezTo>
                        <a:pt x="62497" y="1866"/>
                        <a:pt x="61342" y="1818"/>
                        <a:pt x="60294" y="2164"/>
                      </a:cubicBezTo>
                      <a:cubicBezTo>
                        <a:pt x="59246" y="2497"/>
                        <a:pt x="58222" y="2926"/>
                        <a:pt x="57127" y="3211"/>
                      </a:cubicBezTo>
                      <a:cubicBezTo>
                        <a:pt x="56043" y="3509"/>
                        <a:pt x="54936" y="3640"/>
                        <a:pt x="53876" y="3961"/>
                      </a:cubicBezTo>
                      <a:cubicBezTo>
                        <a:pt x="52352" y="4414"/>
                        <a:pt x="50924" y="5021"/>
                        <a:pt x="49388" y="5473"/>
                      </a:cubicBezTo>
                      <a:cubicBezTo>
                        <a:pt x="47364" y="6045"/>
                        <a:pt x="45375" y="6747"/>
                        <a:pt x="43435" y="7569"/>
                      </a:cubicBezTo>
                      <a:cubicBezTo>
                        <a:pt x="42208" y="8105"/>
                        <a:pt x="40994" y="8486"/>
                        <a:pt x="39720" y="8938"/>
                      </a:cubicBezTo>
                      <a:cubicBezTo>
                        <a:pt x="39505" y="9013"/>
                        <a:pt x="38737" y="9352"/>
                        <a:pt x="38217" y="9352"/>
                      </a:cubicBezTo>
                      <a:cubicBezTo>
                        <a:pt x="37989" y="9352"/>
                        <a:pt x="37809" y="9286"/>
                        <a:pt x="37743" y="9105"/>
                      </a:cubicBezTo>
                      <a:cubicBezTo>
                        <a:pt x="37612" y="8712"/>
                        <a:pt x="38875" y="7998"/>
                        <a:pt x="39196" y="7700"/>
                      </a:cubicBezTo>
                      <a:lnTo>
                        <a:pt x="39196" y="7700"/>
                      </a:lnTo>
                      <a:cubicBezTo>
                        <a:pt x="37279" y="8069"/>
                        <a:pt x="35624" y="8902"/>
                        <a:pt x="33862" y="9569"/>
                      </a:cubicBezTo>
                      <a:cubicBezTo>
                        <a:pt x="31850" y="10331"/>
                        <a:pt x="29719" y="10927"/>
                        <a:pt x="27802" y="11843"/>
                      </a:cubicBezTo>
                      <a:cubicBezTo>
                        <a:pt x="25480" y="12951"/>
                        <a:pt x="23027" y="14201"/>
                        <a:pt x="20991" y="15594"/>
                      </a:cubicBezTo>
                      <a:cubicBezTo>
                        <a:pt x="20036" y="16249"/>
                        <a:pt x="18376" y="17495"/>
                        <a:pt x="16901" y="17495"/>
                      </a:cubicBezTo>
                      <a:cubicBezTo>
                        <a:pt x="16795" y="17495"/>
                        <a:pt x="16690" y="17489"/>
                        <a:pt x="16586" y="17475"/>
                      </a:cubicBezTo>
                      <a:cubicBezTo>
                        <a:pt x="17098" y="16987"/>
                        <a:pt x="19372" y="15201"/>
                        <a:pt x="17503" y="15165"/>
                      </a:cubicBezTo>
                      <a:cubicBezTo>
                        <a:pt x="17476" y="15165"/>
                        <a:pt x="17450" y="15164"/>
                        <a:pt x="17424" y="15164"/>
                      </a:cubicBezTo>
                      <a:cubicBezTo>
                        <a:pt x="16284" y="15164"/>
                        <a:pt x="15420" y="15662"/>
                        <a:pt x="14407" y="16034"/>
                      </a:cubicBezTo>
                      <a:cubicBezTo>
                        <a:pt x="13550" y="16344"/>
                        <a:pt x="12800" y="16773"/>
                        <a:pt x="11978" y="17130"/>
                      </a:cubicBezTo>
                      <a:cubicBezTo>
                        <a:pt x="10454" y="17785"/>
                        <a:pt x="8907" y="18285"/>
                        <a:pt x="7442" y="19035"/>
                      </a:cubicBezTo>
                      <a:cubicBezTo>
                        <a:pt x="4870" y="20344"/>
                        <a:pt x="2406" y="21702"/>
                        <a:pt x="1" y="23154"/>
                      </a:cubicBezTo>
                      <a:cubicBezTo>
                        <a:pt x="1" y="25345"/>
                        <a:pt x="751" y="28072"/>
                        <a:pt x="1120" y="30238"/>
                      </a:cubicBezTo>
                      <a:cubicBezTo>
                        <a:pt x="1739" y="33858"/>
                        <a:pt x="2072" y="37585"/>
                        <a:pt x="2263" y="41240"/>
                      </a:cubicBezTo>
                      <a:cubicBezTo>
                        <a:pt x="2358" y="42895"/>
                        <a:pt x="2608" y="44562"/>
                        <a:pt x="3573" y="46062"/>
                      </a:cubicBezTo>
                      <a:cubicBezTo>
                        <a:pt x="3875" y="46526"/>
                        <a:pt x="4216" y="47117"/>
                        <a:pt x="4969" y="47117"/>
                      </a:cubicBezTo>
                      <a:cubicBezTo>
                        <a:pt x="5047" y="47117"/>
                        <a:pt x="5129" y="47111"/>
                        <a:pt x="5216" y="47098"/>
                      </a:cubicBezTo>
                      <a:lnTo>
                        <a:pt x="5311" y="47110"/>
                      </a:lnTo>
                      <a:cubicBezTo>
                        <a:pt x="5351" y="47118"/>
                        <a:pt x="5395" y="47122"/>
                        <a:pt x="5443" y="47122"/>
                      </a:cubicBezTo>
                      <a:cubicBezTo>
                        <a:pt x="5955" y="47122"/>
                        <a:pt x="6885" y="46692"/>
                        <a:pt x="7287" y="46562"/>
                      </a:cubicBezTo>
                      <a:cubicBezTo>
                        <a:pt x="7847" y="46383"/>
                        <a:pt x="8395" y="46026"/>
                        <a:pt x="8954" y="45883"/>
                      </a:cubicBezTo>
                      <a:cubicBezTo>
                        <a:pt x="9514" y="45740"/>
                        <a:pt x="9954" y="45776"/>
                        <a:pt x="10490" y="45538"/>
                      </a:cubicBezTo>
                      <a:cubicBezTo>
                        <a:pt x="14121" y="43966"/>
                        <a:pt x="17872" y="42597"/>
                        <a:pt x="21265" y="40716"/>
                      </a:cubicBezTo>
                      <a:cubicBezTo>
                        <a:pt x="21765" y="40442"/>
                        <a:pt x="22039" y="40156"/>
                        <a:pt x="22444" y="39811"/>
                      </a:cubicBezTo>
                      <a:cubicBezTo>
                        <a:pt x="23123" y="39228"/>
                        <a:pt x="23896" y="39013"/>
                        <a:pt x="24742" y="38620"/>
                      </a:cubicBezTo>
                      <a:cubicBezTo>
                        <a:pt x="26575" y="37751"/>
                        <a:pt x="28468" y="36918"/>
                        <a:pt x="30207" y="35965"/>
                      </a:cubicBezTo>
                      <a:cubicBezTo>
                        <a:pt x="31326" y="35358"/>
                        <a:pt x="32136" y="34525"/>
                        <a:pt x="33029" y="33763"/>
                      </a:cubicBezTo>
                      <a:cubicBezTo>
                        <a:pt x="33433" y="33417"/>
                        <a:pt x="33862" y="33096"/>
                        <a:pt x="34314" y="32810"/>
                      </a:cubicBezTo>
                      <a:cubicBezTo>
                        <a:pt x="34612" y="32608"/>
                        <a:pt x="35029" y="32465"/>
                        <a:pt x="35255" y="32215"/>
                      </a:cubicBezTo>
                      <a:cubicBezTo>
                        <a:pt x="35188" y="32211"/>
                        <a:pt x="35121" y="32209"/>
                        <a:pt x="35053" y="32209"/>
                      </a:cubicBezTo>
                      <a:cubicBezTo>
                        <a:pt x="33641" y="32209"/>
                        <a:pt x="32064" y="33091"/>
                        <a:pt x="30632" y="33091"/>
                      </a:cubicBezTo>
                      <a:cubicBezTo>
                        <a:pt x="30399" y="33091"/>
                        <a:pt x="30169" y="33067"/>
                        <a:pt x="29945" y="33013"/>
                      </a:cubicBezTo>
                      <a:cubicBezTo>
                        <a:pt x="29885" y="32667"/>
                        <a:pt x="30647" y="32298"/>
                        <a:pt x="30933" y="32084"/>
                      </a:cubicBezTo>
                      <a:cubicBezTo>
                        <a:pt x="31505" y="31655"/>
                        <a:pt x="32124" y="31274"/>
                        <a:pt x="32755" y="30929"/>
                      </a:cubicBezTo>
                      <a:cubicBezTo>
                        <a:pt x="34231" y="30143"/>
                        <a:pt x="35565" y="29238"/>
                        <a:pt x="36922" y="28333"/>
                      </a:cubicBezTo>
                      <a:cubicBezTo>
                        <a:pt x="37803" y="27750"/>
                        <a:pt x="38505" y="27131"/>
                        <a:pt x="39541" y="26678"/>
                      </a:cubicBezTo>
                      <a:cubicBezTo>
                        <a:pt x="40220" y="26381"/>
                        <a:pt x="40946" y="26178"/>
                        <a:pt x="41625" y="25893"/>
                      </a:cubicBezTo>
                      <a:cubicBezTo>
                        <a:pt x="41881" y="25781"/>
                        <a:pt x="42157" y="25483"/>
                        <a:pt x="42455" y="25483"/>
                      </a:cubicBezTo>
                      <a:cubicBezTo>
                        <a:pt x="42476" y="25483"/>
                        <a:pt x="42497" y="25485"/>
                        <a:pt x="42518" y="25488"/>
                      </a:cubicBezTo>
                      <a:cubicBezTo>
                        <a:pt x="42667" y="25906"/>
                        <a:pt x="42476" y="26340"/>
                        <a:pt x="42984" y="26340"/>
                      </a:cubicBezTo>
                      <a:cubicBezTo>
                        <a:pt x="43085" y="26340"/>
                        <a:pt x="43212" y="26323"/>
                        <a:pt x="43375" y="26286"/>
                      </a:cubicBezTo>
                      <a:cubicBezTo>
                        <a:pt x="43673" y="26143"/>
                        <a:pt x="43970" y="26000"/>
                        <a:pt x="44268" y="25857"/>
                      </a:cubicBezTo>
                      <a:cubicBezTo>
                        <a:pt x="44804" y="25631"/>
                        <a:pt x="45340" y="25416"/>
                        <a:pt x="45887" y="25238"/>
                      </a:cubicBezTo>
                      <a:cubicBezTo>
                        <a:pt x="47102" y="24773"/>
                        <a:pt x="48292" y="24238"/>
                        <a:pt x="49435" y="23642"/>
                      </a:cubicBezTo>
                      <a:cubicBezTo>
                        <a:pt x="50686" y="22976"/>
                        <a:pt x="51829" y="22357"/>
                        <a:pt x="53222" y="21856"/>
                      </a:cubicBezTo>
                      <a:cubicBezTo>
                        <a:pt x="55293" y="21106"/>
                        <a:pt x="57353" y="20428"/>
                        <a:pt x="59341" y="19570"/>
                      </a:cubicBezTo>
                      <a:cubicBezTo>
                        <a:pt x="61306" y="18737"/>
                        <a:pt x="63104" y="17868"/>
                        <a:pt x="64806" y="16749"/>
                      </a:cubicBezTo>
                      <a:cubicBezTo>
                        <a:pt x="65402" y="16356"/>
                        <a:pt x="66092" y="15999"/>
                        <a:pt x="66676" y="15594"/>
                      </a:cubicBezTo>
                      <a:cubicBezTo>
                        <a:pt x="66926" y="15427"/>
                        <a:pt x="67200" y="15237"/>
                        <a:pt x="67235" y="14963"/>
                      </a:cubicBezTo>
                      <a:cubicBezTo>
                        <a:pt x="67272" y="14608"/>
                        <a:pt x="66956" y="14503"/>
                        <a:pt x="66542" y="14503"/>
                      </a:cubicBezTo>
                      <a:cubicBezTo>
                        <a:pt x="66025" y="14503"/>
                        <a:pt x="65356" y="14666"/>
                        <a:pt x="65033" y="14713"/>
                      </a:cubicBezTo>
                      <a:cubicBezTo>
                        <a:pt x="64437" y="14784"/>
                        <a:pt x="63854" y="14856"/>
                        <a:pt x="63282" y="14975"/>
                      </a:cubicBezTo>
                      <a:cubicBezTo>
                        <a:pt x="62990" y="15030"/>
                        <a:pt x="62528" y="15211"/>
                        <a:pt x="62157" y="15211"/>
                      </a:cubicBezTo>
                      <a:cubicBezTo>
                        <a:pt x="62045" y="15211"/>
                        <a:pt x="61942" y="15195"/>
                        <a:pt x="61854" y="15153"/>
                      </a:cubicBezTo>
                      <a:cubicBezTo>
                        <a:pt x="60913" y="14713"/>
                        <a:pt x="62866" y="14189"/>
                        <a:pt x="63151" y="13963"/>
                      </a:cubicBezTo>
                      <a:cubicBezTo>
                        <a:pt x="62996" y="13932"/>
                        <a:pt x="62840" y="13924"/>
                        <a:pt x="62685" y="13924"/>
                      </a:cubicBezTo>
                      <a:cubicBezTo>
                        <a:pt x="62496" y="13924"/>
                        <a:pt x="62307" y="13936"/>
                        <a:pt x="62118" y="13936"/>
                      </a:cubicBezTo>
                      <a:cubicBezTo>
                        <a:pt x="62034" y="13936"/>
                        <a:pt x="61950" y="13934"/>
                        <a:pt x="61866" y="13927"/>
                      </a:cubicBezTo>
                      <a:cubicBezTo>
                        <a:pt x="61592" y="13891"/>
                        <a:pt x="61318" y="13832"/>
                        <a:pt x="61044" y="13760"/>
                      </a:cubicBezTo>
                      <a:cubicBezTo>
                        <a:pt x="60874" y="13725"/>
                        <a:pt x="60700" y="13717"/>
                        <a:pt x="60525" y="13717"/>
                      </a:cubicBezTo>
                      <a:cubicBezTo>
                        <a:pt x="60361" y="13717"/>
                        <a:pt x="60196" y="13724"/>
                        <a:pt x="60033" y="13724"/>
                      </a:cubicBezTo>
                      <a:cubicBezTo>
                        <a:pt x="59834" y="13724"/>
                        <a:pt x="59638" y="13713"/>
                        <a:pt x="59449" y="13665"/>
                      </a:cubicBezTo>
                      <a:cubicBezTo>
                        <a:pt x="59699" y="13439"/>
                        <a:pt x="60270" y="13355"/>
                        <a:pt x="60615" y="13201"/>
                      </a:cubicBezTo>
                      <a:cubicBezTo>
                        <a:pt x="61068" y="12986"/>
                        <a:pt x="61485" y="12724"/>
                        <a:pt x="61937" y="12510"/>
                      </a:cubicBezTo>
                      <a:cubicBezTo>
                        <a:pt x="63461" y="11784"/>
                        <a:pt x="65116" y="11248"/>
                        <a:pt x="66664" y="10569"/>
                      </a:cubicBezTo>
                      <a:cubicBezTo>
                        <a:pt x="67402" y="10248"/>
                        <a:pt x="67902" y="9760"/>
                        <a:pt x="68593" y="9403"/>
                      </a:cubicBezTo>
                      <a:cubicBezTo>
                        <a:pt x="69366" y="8998"/>
                        <a:pt x="70200" y="8652"/>
                        <a:pt x="70974" y="8248"/>
                      </a:cubicBezTo>
                      <a:cubicBezTo>
                        <a:pt x="71807" y="7831"/>
                        <a:pt x="72748" y="7557"/>
                        <a:pt x="73593" y="7152"/>
                      </a:cubicBezTo>
                      <a:cubicBezTo>
                        <a:pt x="74272" y="6831"/>
                        <a:pt x="74891" y="6450"/>
                        <a:pt x="75605" y="6152"/>
                      </a:cubicBezTo>
                      <a:cubicBezTo>
                        <a:pt x="76582" y="5747"/>
                        <a:pt x="77487" y="5331"/>
                        <a:pt x="78296" y="4747"/>
                      </a:cubicBezTo>
                      <a:cubicBezTo>
                        <a:pt x="78677" y="4473"/>
                        <a:pt x="79058" y="4211"/>
                        <a:pt x="79451" y="3961"/>
                      </a:cubicBezTo>
                      <a:cubicBezTo>
                        <a:pt x="79642" y="3890"/>
                        <a:pt x="79820" y="3807"/>
                        <a:pt x="79975" y="3688"/>
                      </a:cubicBezTo>
                      <a:cubicBezTo>
                        <a:pt x="80237" y="3259"/>
                        <a:pt x="79415" y="3295"/>
                        <a:pt x="78987" y="3211"/>
                      </a:cubicBezTo>
                      <a:cubicBezTo>
                        <a:pt x="78046" y="3045"/>
                        <a:pt x="77106" y="2890"/>
                        <a:pt x="76236" y="2580"/>
                      </a:cubicBezTo>
                      <a:cubicBezTo>
                        <a:pt x="75534" y="2318"/>
                        <a:pt x="74939" y="2509"/>
                        <a:pt x="74236" y="2342"/>
                      </a:cubicBezTo>
                      <a:cubicBezTo>
                        <a:pt x="74319" y="1402"/>
                        <a:pt x="76296" y="1056"/>
                        <a:pt x="76439" y="92"/>
                      </a:cubicBezTo>
                      <a:cubicBezTo>
                        <a:pt x="76150" y="27"/>
                        <a:pt x="75864" y="0"/>
                        <a:pt x="755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5" name="Google Shape;35;p3"/>
                <p:cNvGrpSpPr/>
                <p:nvPr/>
              </p:nvGrpSpPr>
              <p:grpSpPr>
                <a:xfrm>
                  <a:off x="-1890669" y="-592228"/>
                  <a:ext cx="3608930" cy="3973565"/>
                  <a:chOff x="-1890669" y="-592228"/>
                  <a:chExt cx="3608930" cy="3973565"/>
                </a:xfrm>
              </p:grpSpPr>
              <p:grpSp>
                <p:nvGrpSpPr>
                  <p:cNvPr id="36" name="Google Shape;36;p3"/>
                  <p:cNvGrpSpPr/>
                  <p:nvPr/>
                </p:nvGrpSpPr>
                <p:grpSpPr>
                  <a:xfrm>
                    <a:off x="-1890669" y="-592228"/>
                    <a:ext cx="3608930" cy="3973565"/>
                    <a:chOff x="262575" y="279375"/>
                    <a:chExt cx="1205750" cy="1327575"/>
                  </a:xfrm>
                </p:grpSpPr>
                <p:sp>
                  <p:nvSpPr>
                    <p:cNvPr id="37" name="Google Shape;37;p3"/>
                    <p:cNvSpPr/>
                    <p:nvPr/>
                  </p:nvSpPr>
                  <p:spPr>
                    <a:xfrm>
                      <a:off x="321025" y="335700"/>
                      <a:ext cx="1088525" cy="1213400"/>
                    </a:xfrm>
                    <a:custGeom>
                      <a:rect b="b" l="l" r="r" t="t"/>
                      <a:pathLst>
                        <a:path extrusionOk="0" fill="none" h="48536" w="43541">
                          <a:moveTo>
                            <a:pt x="12392" y="48535"/>
                          </a:moveTo>
                          <a:cubicBezTo>
                            <a:pt x="12061" y="48535"/>
                            <a:pt x="11730" y="48364"/>
                            <a:pt x="11437" y="48205"/>
                          </a:cubicBezTo>
                          <a:cubicBezTo>
                            <a:pt x="9404" y="47005"/>
                            <a:pt x="7506" y="45609"/>
                            <a:pt x="7335" y="43527"/>
                          </a:cubicBezTo>
                          <a:cubicBezTo>
                            <a:pt x="7286" y="42976"/>
                            <a:pt x="7384" y="42413"/>
                            <a:pt x="7470" y="41875"/>
                          </a:cubicBezTo>
                          <a:cubicBezTo>
                            <a:pt x="7531" y="41507"/>
                            <a:pt x="7592" y="41128"/>
                            <a:pt x="7616" y="40748"/>
                          </a:cubicBezTo>
                          <a:cubicBezTo>
                            <a:pt x="7690" y="38936"/>
                            <a:pt x="6772" y="37271"/>
                            <a:pt x="5878" y="35667"/>
                          </a:cubicBezTo>
                          <a:cubicBezTo>
                            <a:pt x="5743" y="35422"/>
                            <a:pt x="5608" y="35177"/>
                            <a:pt x="5474" y="34920"/>
                          </a:cubicBezTo>
                          <a:cubicBezTo>
                            <a:pt x="3490" y="31222"/>
                            <a:pt x="2327" y="27121"/>
                            <a:pt x="1213" y="23178"/>
                          </a:cubicBezTo>
                          <a:cubicBezTo>
                            <a:pt x="650" y="21170"/>
                            <a:pt x="1" y="18893"/>
                            <a:pt x="331" y="16676"/>
                          </a:cubicBezTo>
                          <a:cubicBezTo>
                            <a:pt x="576" y="14999"/>
                            <a:pt x="1348" y="13309"/>
                            <a:pt x="2719" y="11473"/>
                          </a:cubicBezTo>
                          <a:cubicBezTo>
                            <a:pt x="6698" y="6122"/>
                            <a:pt x="12465" y="3453"/>
                            <a:pt x="16591" y="2131"/>
                          </a:cubicBezTo>
                          <a:cubicBezTo>
                            <a:pt x="21219" y="674"/>
                            <a:pt x="26558" y="0"/>
                            <a:pt x="33366" y="25"/>
                          </a:cubicBezTo>
                          <a:cubicBezTo>
                            <a:pt x="33929" y="25"/>
                            <a:pt x="34639" y="25"/>
                            <a:pt x="35276" y="208"/>
                          </a:cubicBezTo>
                          <a:cubicBezTo>
                            <a:pt x="35973" y="392"/>
                            <a:pt x="36586" y="772"/>
                            <a:pt x="37173" y="1127"/>
                          </a:cubicBezTo>
                          <a:cubicBezTo>
                            <a:pt x="39243" y="2376"/>
                            <a:pt x="41606" y="3820"/>
                            <a:pt x="42916" y="6085"/>
                          </a:cubicBezTo>
                          <a:cubicBezTo>
                            <a:pt x="43381" y="6857"/>
                            <a:pt x="43540" y="7530"/>
                            <a:pt x="43467" y="8167"/>
                          </a:cubicBezTo>
                          <a:cubicBezTo>
                            <a:pt x="43283" y="9416"/>
                            <a:pt x="42169" y="9710"/>
                            <a:pt x="41177" y="9955"/>
                          </a:cubicBezTo>
                          <a:lnTo>
                            <a:pt x="41006" y="10004"/>
                          </a:lnTo>
                          <a:cubicBezTo>
                            <a:pt x="39316" y="10432"/>
                            <a:pt x="38006" y="10922"/>
                            <a:pt x="36892" y="11534"/>
                          </a:cubicBezTo>
                          <a:lnTo>
                            <a:pt x="36892" y="11534"/>
                          </a:lnTo>
                          <a:cubicBezTo>
                            <a:pt x="35178" y="12465"/>
                            <a:pt x="33929" y="13775"/>
                            <a:pt x="33366" y="15232"/>
                          </a:cubicBezTo>
                          <a:cubicBezTo>
                            <a:pt x="33219" y="15611"/>
                            <a:pt x="33108" y="16028"/>
                            <a:pt x="33010" y="16432"/>
                          </a:cubicBezTo>
                          <a:cubicBezTo>
                            <a:pt x="32876" y="16983"/>
                            <a:pt x="32729" y="17558"/>
                            <a:pt x="32459" y="18085"/>
                          </a:cubicBezTo>
                          <a:cubicBezTo>
                            <a:pt x="32153" y="18672"/>
                            <a:pt x="31725" y="19186"/>
                            <a:pt x="31296" y="19688"/>
                          </a:cubicBezTo>
                          <a:cubicBezTo>
                            <a:pt x="31039" y="19995"/>
                            <a:pt x="30770" y="20313"/>
                            <a:pt x="30525" y="20656"/>
                          </a:cubicBezTo>
                          <a:cubicBezTo>
                            <a:pt x="29362" y="22284"/>
                            <a:pt x="29031" y="24513"/>
                            <a:pt x="29680" y="26410"/>
                          </a:cubicBezTo>
                          <a:cubicBezTo>
                            <a:pt x="29766" y="26692"/>
                            <a:pt x="29913" y="26998"/>
                            <a:pt x="30011" y="27280"/>
                          </a:cubicBezTo>
                          <a:cubicBezTo>
                            <a:pt x="30402" y="28223"/>
                            <a:pt x="30807" y="29190"/>
                            <a:pt x="30500" y="30157"/>
                          </a:cubicBezTo>
                          <a:cubicBezTo>
                            <a:pt x="30231" y="31039"/>
                            <a:pt x="29423" y="31614"/>
                            <a:pt x="28786" y="31932"/>
                          </a:cubicBezTo>
                          <a:cubicBezTo>
                            <a:pt x="26080" y="33304"/>
                            <a:pt x="22419" y="32422"/>
                            <a:pt x="20644" y="29961"/>
                          </a:cubicBezTo>
                          <a:cubicBezTo>
                            <a:pt x="20583" y="29863"/>
                            <a:pt x="20509" y="29753"/>
                            <a:pt x="20448" y="29667"/>
                          </a:cubicBezTo>
                          <a:cubicBezTo>
                            <a:pt x="20179" y="29263"/>
                            <a:pt x="19897" y="28859"/>
                            <a:pt x="19481" y="28627"/>
                          </a:cubicBezTo>
                          <a:cubicBezTo>
                            <a:pt x="18379" y="28002"/>
                            <a:pt x="17020" y="28933"/>
                            <a:pt x="16224" y="30047"/>
                          </a:cubicBezTo>
                          <a:cubicBezTo>
                            <a:pt x="14253" y="32814"/>
                            <a:pt x="13787" y="36646"/>
                            <a:pt x="15061" y="39793"/>
                          </a:cubicBezTo>
                          <a:lnTo>
                            <a:pt x="15195" y="40124"/>
                          </a:lnTo>
                          <a:cubicBezTo>
                            <a:pt x="15428" y="40675"/>
                            <a:pt x="15661" y="41226"/>
                            <a:pt x="15661" y="41838"/>
                          </a:cubicBezTo>
                          <a:cubicBezTo>
                            <a:pt x="15661" y="42291"/>
                            <a:pt x="15502" y="42719"/>
                            <a:pt x="15355" y="43160"/>
                          </a:cubicBezTo>
                          <a:cubicBezTo>
                            <a:pt x="14791" y="44752"/>
                            <a:pt x="14093" y="46331"/>
                            <a:pt x="13334" y="47837"/>
                          </a:cubicBezTo>
                          <a:cubicBezTo>
                            <a:pt x="13200" y="48094"/>
                            <a:pt x="13053" y="48339"/>
                            <a:pt x="12832" y="48462"/>
                          </a:cubicBezTo>
                          <a:cubicBezTo>
                            <a:pt x="12649" y="48511"/>
                            <a:pt x="12526" y="48535"/>
                            <a:pt x="12392" y="48535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8" name="Google Shape;38;p3"/>
                    <p:cNvSpPr/>
                    <p:nvPr/>
                  </p:nvSpPr>
                  <p:spPr>
                    <a:xfrm>
                      <a:off x="408275" y="421100"/>
                      <a:ext cx="903000" cy="1014725"/>
                    </a:xfrm>
                    <a:custGeom>
                      <a:rect b="b" l="l" r="r" t="t"/>
                      <a:pathLst>
                        <a:path extrusionOk="0" fill="none" h="40589" w="36120">
                          <a:moveTo>
                            <a:pt x="7824" y="40589"/>
                          </a:moveTo>
                          <a:lnTo>
                            <a:pt x="7800" y="40552"/>
                          </a:lnTo>
                          <a:cubicBezTo>
                            <a:pt x="7322" y="40148"/>
                            <a:pt x="7224" y="39916"/>
                            <a:pt x="7224" y="39830"/>
                          </a:cubicBezTo>
                          <a:cubicBezTo>
                            <a:pt x="7212" y="39683"/>
                            <a:pt x="7273" y="39291"/>
                            <a:pt x="7334" y="38997"/>
                          </a:cubicBezTo>
                          <a:cubicBezTo>
                            <a:pt x="7408" y="38556"/>
                            <a:pt x="7494" y="38054"/>
                            <a:pt x="7518" y="37479"/>
                          </a:cubicBezTo>
                          <a:cubicBezTo>
                            <a:pt x="7640" y="34712"/>
                            <a:pt x="6392" y="32435"/>
                            <a:pt x="5375" y="30610"/>
                          </a:cubicBezTo>
                          <a:lnTo>
                            <a:pt x="5363" y="30586"/>
                          </a:lnTo>
                          <a:cubicBezTo>
                            <a:pt x="5241" y="30353"/>
                            <a:pt x="5118" y="30120"/>
                            <a:pt x="4996" y="29912"/>
                          </a:cubicBezTo>
                          <a:cubicBezTo>
                            <a:pt x="3184" y="26545"/>
                            <a:pt x="2082" y="22627"/>
                            <a:pt x="1016" y="18844"/>
                          </a:cubicBezTo>
                          <a:cubicBezTo>
                            <a:pt x="502" y="17081"/>
                            <a:pt x="0" y="15256"/>
                            <a:pt x="221" y="13750"/>
                          </a:cubicBezTo>
                          <a:cubicBezTo>
                            <a:pt x="368" y="12661"/>
                            <a:pt x="955" y="11448"/>
                            <a:pt x="1959" y="10089"/>
                          </a:cubicBezTo>
                          <a:cubicBezTo>
                            <a:pt x="5412" y="5461"/>
                            <a:pt x="10493" y="3122"/>
                            <a:pt x="14130" y="1959"/>
                          </a:cubicBezTo>
                          <a:cubicBezTo>
                            <a:pt x="18354" y="625"/>
                            <a:pt x="23239" y="0"/>
                            <a:pt x="29508" y="0"/>
                          </a:cubicBezTo>
                          <a:lnTo>
                            <a:pt x="29594" y="0"/>
                          </a:lnTo>
                          <a:lnTo>
                            <a:pt x="29876" y="0"/>
                          </a:lnTo>
                          <a:cubicBezTo>
                            <a:pt x="30182" y="0"/>
                            <a:pt x="30696" y="0"/>
                            <a:pt x="30904" y="61"/>
                          </a:cubicBezTo>
                          <a:cubicBezTo>
                            <a:pt x="31137" y="123"/>
                            <a:pt x="31577" y="404"/>
                            <a:pt x="31933" y="612"/>
                          </a:cubicBezTo>
                          <a:cubicBezTo>
                            <a:pt x="32312" y="845"/>
                            <a:pt x="32826" y="1053"/>
                            <a:pt x="33365" y="1286"/>
                          </a:cubicBezTo>
                          <a:cubicBezTo>
                            <a:pt x="34712" y="1849"/>
                            <a:pt x="36120" y="2437"/>
                            <a:pt x="35814" y="3490"/>
                          </a:cubicBezTo>
                          <a:cubicBezTo>
                            <a:pt x="35520" y="4506"/>
                            <a:pt x="34443" y="4616"/>
                            <a:pt x="33377" y="4739"/>
                          </a:cubicBezTo>
                          <a:cubicBezTo>
                            <a:pt x="32765" y="4800"/>
                            <a:pt x="32190" y="4886"/>
                            <a:pt x="31761" y="5106"/>
                          </a:cubicBezTo>
                          <a:cubicBezTo>
                            <a:pt x="29337" y="6428"/>
                            <a:pt x="27537" y="8375"/>
                            <a:pt x="26692" y="10604"/>
                          </a:cubicBezTo>
                          <a:cubicBezTo>
                            <a:pt x="26484" y="11167"/>
                            <a:pt x="26337" y="11705"/>
                            <a:pt x="26215" y="12171"/>
                          </a:cubicBezTo>
                          <a:cubicBezTo>
                            <a:pt x="26129" y="12550"/>
                            <a:pt x="26019" y="12942"/>
                            <a:pt x="25933" y="13126"/>
                          </a:cubicBezTo>
                          <a:cubicBezTo>
                            <a:pt x="25823" y="13346"/>
                            <a:pt x="25517" y="13701"/>
                            <a:pt x="25223" y="14032"/>
                          </a:cubicBezTo>
                          <a:cubicBezTo>
                            <a:pt x="24917" y="14387"/>
                            <a:pt x="24586" y="14779"/>
                            <a:pt x="24243" y="15244"/>
                          </a:cubicBezTo>
                          <a:cubicBezTo>
                            <a:pt x="22456" y="17766"/>
                            <a:pt x="21966" y="21133"/>
                            <a:pt x="22958" y="24060"/>
                          </a:cubicBezTo>
                          <a:cubicBezTo>
                            <a:pt x="23092" y="24451"/>
                            <a:pt x="23239" y="24807"/>
                            <a:pt x="23374" y="25125"/>
                          </a:cubicBezTo>
                          <a:cubicBezTo>
                            <a:pt x="23386" y="25162"/>
                            <a:pt x="23423" y="25211"/>
                            <a:pt x="23447" y="25235"/>
                          </a:cubicBezTo>
                          <a:cubicBezTo>
                            <a:pt x="23509" y="25333"/>
                            <a:pt x="23582" y="25431"/>
                            <a:pt x="23545" y="25541"/>
                          </a:cubicBezTo>
                          <a:cubicBezTo>
                            <a:pt x="23435" y="25798"/>
                            <a:pt x="23068" y="25774"/>
                            <a:pt x="22750" y="25762"/>
                          </a:cubicBezTo>
                          <a:cubicBezTo>
                            <a:pt x="22652" y="25762"/>
                            <a:pt x="22578" y="25737"/>
                            <a:pt x="22480" y="25737"/>
                          </a:cubicBezTo>
                          <a:cubicBezTo>
                            <a:pt x="21439" y="25737"/>
                            <a:pt x="20435" y="25272"/>
                            <a:pt x="19897" y="24537"/>
                          </a:cubicBezTo>
                          <a:lnTo>
                            <a:pt x="19762" y="24353"/>
                          </a:lnTo>
                          <a:lnTo>
                            <a:pt x="19750" y="24317"/>
                          </a:lnTo>
                          <a:cubicBezTo>
                            <a:pt x="19382" y="23766"/>
                            <a:pt x="18746" y="22847"/>
                            <a:pt x="17644" y="22235"/>
                          </a:cubicBezTo>
                          <a:cubicBezTo>
                            <a:pt x="16909" y="21819"/>
                            <a:pt x="16077" y="21599"/>
                            <a:pt x="15219" y="21599"/>
                          </a:cubicBezTo>
                          <a:cubicBezTo>
                            <a:pt x="13273" y="21599"/>
                            <a:pt x="11301" y="22737"/>
                            <a:pt x="9955" y="24635"/>
                          </a:cubicBezTo>
                          <a:cubicBezTo>
                            <a:pt x="7285" y="28370"/>
                            <a:pt x="6685" y="33353"/>
                            <a:pt x="8387" y="37614"/>
                          </a:cubicBezTo>
                          <a:cubicBezTo>
                            <a:pt x="8436" y="37736"/>
                            <a:pt x="8498" y="37859"/>
                            <a:pt x="8547" y="38006"/>
                          </a:cubicBezTo>
                          <a:cubicBezTo>
                            <a:pt x="8559" y="38030"/>
                            <a:pt x="8571" y="38079"/>
                            <a:pt x="8608" y="38103"/>
                          </a:cubicBezTo>
                          <a:cubicBezTo>
                            <a:pt x="8657" y="38201"/>
                            <a:pt x="8693" y="38287"/>
                            <a:pt x="8693" y="38385"/>
                          </a:cubicBezTo>
                          <a:cubicBezTo>
                            <a:pt x="8693" y="38446"/>
                            <a:pt x="8669" y="38508"/>
                            <a:pt x="8644" y="38556"/>
                          </a:cubicBezTo>
                          <a:cubicBezTo>
                            <a:pt x="8644" y="38569"/>
                            <a:pt x="8632" y="38581"/>
                            <a:pt x="8632" y="38581"/>
                          </a:cubicBezTo>
                          <a:cubicBezTo>
                            <a:pt x="8400" y="39242"/>
                            <a:pt x="8142" y="39903"/>
                            <a:pt x="7873" y="40540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9" name="Google Shape;39;p3"/>
                    <p:cNvSpPr/>
                    <p:nvPr/>
                  </p:nvSpPr>
                  <p:spPr>
                    <a:xfrm>
                      <a:off x="493675" y="440375"/>
                      <a:ext cx="630900" cy="586525"/>
                    </a:xfrm>
                    <a:custGeom>
                      <a:rect b="b" l="l" r="r" t="t"/>
                      <a:pathLst>
                        <a:path extrusionOk="0" fill="none" h="23461" w="25236">
                          <a:moveTo>
                            <a:pt x="2816" y="23460"/>
                          </a:moveTo>
                          <a:lnTo>
                            <a:pt x="2767" y="23460"/>
                          </a:lnTo>
                          <a:cubicBezTo>
                            <a:pt x="1286" y="23338"/>
                            <a:pt x="1200" y="21428"/>
                            <a:pt x="1102" y="19591"/>
                          </a:cubicBezTo>
                          <a:cubicBezTo>
                            <a:pt x="1053" y="18734"/>
                            <a:pt x="1017" y="17828"/>
                            <a:pt x="833" y="17154"/>
                          </a:cubicBezTo>
                          <a:cubicBezTo>
                            <a:pt x="453" y="15869"/>
                            <a:pt x="0" y="14240"/>
                            <a:pt x="123" y="13445"/>
                          </a:cubicBezTo>
                          <a:cubicBezTo>
                            <a:pt x="172" y="13163"/>
                            <a:pt x="368" y="12502"/>
                            <a:pt x="1237" y="11326"/>
                          </a:cubicBezTo>
                          <a:cubicBezTo>
                            <a:pt x="4151" y="7420"/>
                            <a:pt x="8547" y="5400"/>
                            <a:pt x="11730" y="4408"/>
                          </a:cubicBezTo>
                          <a:cubicBezTo>
                            <a:pt x="12599" y="4127"/>
                            <a:pt x="13726" y="3576"/>
                            <a:pt x="14938" y="3000"/>
                          </a:cubicBezTo>
                          <a:cubicBezTo>
                            <a:pt x="17828" y="1592"/>
                            <a:pt x="21109" y="1"/>
                            <a:pt x="23178" y="833"/>
                          </a:cubicBezTo>
                          <a:cubicBezTo>
                            <a:pt x="23913" y="1139"/>
                            <a:pt x="24427" y="1739"/>
                            <a:pt x="24733" y="2645"/>
                          </a:cubicBezTo>
                          <a:cubicBezTo>
                            <a:pt x="25235" y="4127"/>
                            <a:pt x="23913" y="5119"/>
                            <a:pt x="22492" y="6184"/>
                          </a:cubicBezTo>
                          <a:cubicBezTo>
                            <a:pt x="21501" y="6918"/>
                            <a:pt x="20484" y="7678"/>
                            <a:pt x="20129" y="8645"/>
                          </a:cubicBezTo>
                          <a:cubicBezTo>
                            <a:pt x="19836" y="9392"/>
                            <a:pt x="19689" y="10041"/>
                            <a:pt x="19542" y="10567"/>
                          </a:cubicBezTo>
                          <a:cubicBezTo>
                            <a:pt x="19542" y="10592"/>
                            <a:pt x="19529" y="10616"/>
                            <a:pt x="19529" y="10653"/>
                          </a:cubicBezTo>
                          <a:cubicBezTo>
                            <a:pt x="19517" y="10714"/>
                            <a:pt x="19517" y="10775"/>
                            <a:pt x="19480" y="10837"/>
                          </a:cubicBezTo>
                          <a:cubicBezTo>
                            <a:pt x="19431" y="10910"/>
                            <a:pt x="19370" y="10971"/>
                            <a:pt x="19334" y="11032"/>
                          </a:cubicBezTo>
                          <a:lnTo>
                            <a:pt x="19272" y="11094"/>
                          </a:lnTo>
                          <a:cubicBezTo>
                            <a:pt x="18929" y="11473"/>
                            <a:pt x="18513" y="11963"/>
                            <a:pt x="18085" y="12563"/>
                          </a:cubicBezTo>
                          <a:cubicBezTo>
                            <a:pt x="17570" y="13298"/>
                            <a:pt x="17423" y="14302"/>
                            <a:pt x="17277" y="15281"/>
                          </a:cubicBezTo>
                          <a:cubicBezTo>
                            <a:pt x="17081" y="16628"/>
                            <a:pt x="16897" y="17901"/>
                            <a:pt x="15795" y="18465"/>
                          </a:cubicBezTo>
                          <a:cubicBezTo>
                            <a:pt x="15073" y="18832"/>
                            <a:pt x="14338" y="18452"/>
                            <a:pt x="13554" y="18060"/>
                          </a:cubicBezTo>
                          <a:cubicBezTo>
                            <a:pt x="12991" y="17767"/>
                            <a:pt x="12416" y="17473"/>
                            <a:pt x="11828" y="17473"/>
                          </a:cubicBezTo>
                          <a:cubicBezTo>
                            <a:pt x="8804" y="17473"/>
                            <a:pt x="5804" y="19138"/>
                            <a:pt x="3808" y="21942"/>
                          </a:cubicBezTo>
                          <a:cubicBezTo>
                            <a:pt x="3686" y="22113"/>
                            <a:pt x="3612" y="22370"/>
                            <a:pt x="3514" y="22603"/>
                          </a:cubicBezTo>
                          <a:cubicBezTo>
                            <a:pt x="3343" y="23019"/>
                            <a:pt x="3184" y="23460"/>
                            <a:pt x="2816" y="23460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0" name="Google Shape;40;p3"/>
                    <p:cNvSpPr/>
                    <p:nvPr/>
                  </p:nvSpPr>
                  <p:spPr>
                    <a:xfrm>
                      <a:off x="579075" y="560075"/>
                      <a:ext cx="386025" cy="301825"/>
                    </a:xfrm>
                    <a:custGeom>
                      <a:rect b="b" l="l" r="r" t="t"/>
                      <a:pathLst>
                        <a:path extrusionOk="0" fill="none" h="12073" w="15441">
                          <a:moveTo>
                            <a:pt x="1715" y="12073"/>
                          </a:moveTo>
                          <a:cubicBezTo>
                            <a:pt x="1408" y="12073"/>
                            <a:pt x="1090" y="12024"/>
                            <a:pt x="759" y="11901"/>
                          </a:cubicBezTo>
                          <a:lnTo>
                            <a:pt x="759" y="11901"/>
                          </a:lnTo>
                          <a:cubicBezTo>
                            <a:pt x="662" y="11864"/>
                            <a:pt x="662" y="11730"/>
                            <a:pt x="662" y="11620"/>
                          </a:cubicBezTo>
                          <a:cubicBezTo>
                            <a:pt x="662" y="11558"/>
                            <a:pt x="662" y="11497"/>
                            <a:pt x="637" y="11448"/>
                          </a:cubicBezTo>
                          <a:cubicBezTo>
                            <a:pt x="600" y="11289"/>
                            <a:pt x="539" y="11093"/>
                            <a:pt x="453" y="10897"/>
                          </a:cubicBezTo>
                          <a:cubicBezTo>
                            <a:pt x="257" y="10334"/>
                            <a:pt x="0" y="9636"/>
                            <a:pt x="74" y="9195"/>
                          </a:cubicBezTo>
                          <a:cubicBezTo>
                            <a:pt x="86" y="9073"/>
                            <a:pt x="196" y="8938"/>
                            <a:pt x="355" y="8754"/>
                          </a:cubicBezTo>
                          <a:cubicBezTo>
                            <a:pt x="392" y="8693"/>
                            <a:pt x="453" y="8620"/>
                            <a:pt x="502" y="8534"/>
                          </a:cubicBezTo>
                          <a:cubicBezTo>
                            <a:pt x="2865" y="5351"/>
                            <a:pt x="6600" y="3673"/>
                            <a:pt x="9306" y="2816"/>
                          </a:cubicBezTo>
                          <a:cubicBezTo>
                            <a:pt x="10408" y="2461"/>
                            <a:pt x="11657" y="1861"/>
                            <a:pt x="12979" y="1224"/>
                          </a:cubicBezTo>
                          <a:cubicBezTo>
                            <a:pt x="13175" y="1126"/>
                            <a:pt x="13408" y="931"/>
                            <a:pt x="13652" y="722"/>
                          </a:cubicBezTo>
                          <a:cubicBezTo>
                            <a:pt x="14069" y="367"/>
                            <a:pt x="14497" y="0"/>
                            <a:pt x="14828" y="49"/>
                          </a:cubicBezTo>
                          <a:cubicBezTo>
                            <a:pt x="14950" y="61"/>
                            <a:pt x="15048" y="122"/>
                            <a:pt x="15122" y="245"/>
                          </a:cubicBezTo>
                          <a:cubicBezTo>
                            <a:pt x="15440" y="698"/>
                            <a:pt x="14950" y="1126"/>
                            <a:pt x="14448" y="1579"/>
                          </a:cubicBezTo>
                          <a:cubicBezTo>
                            <a:pt x="14081" y="1910"/>
                            <a:pt x="13677" y="2253"/>
                            <a:pt x="13542" y="2645"/>
                          </a:cubicBezTo>
                          <a:cubicBezTo>
                            <a:pt x="13432" y="2951"/>
                            <a:pt x="13359" y="3245"/>
                            <a:pt x="13285" y="3514"/>
                          </a:cubicBezTo>
                          <a:cubicBezTo>
                            <a:pt x="13187" y="3857"/>
                            <a:pt x="13114" y="4175"/>
                            <a:pt x="12979" y="4420"/>
                          </a:cubicBezTo>
                          <a:cubicBezTo>
                            <a:pt x="12857" y="4665"/>
                            <a:pt x="12636" y="4910"/>
                            <a:pt x="12428" y="5155"/>
                          </a:cubicBezTo>
                          <a:cubicBezTo>
                            <a:pt x="12257" y="5351"/>
                            <a:pt x="12073" y="5571"/>
                            <a:pt x="11901" y="5804"/>
                          </a:cubicBezTo>
                          <a:cubicBezTo>
                            <a:pt x="11473" y="6391"/>
                            <a:pt x="11387" y="7175"/>
                            <a:pt x="11289" y="7861"/>
                          </a:cubicBezTo>
                          <a:cubicBezTo>
                            <a:pt x="11204" y="8644"/>
                            <a:pt x="11093" y="9391"/>
                            <a:pt x="10530" y="9722"/>
                          </a:cubicBezTo>
                          <a:cubicBezTo>
                            <a:pt x="10187" y="9918"/>
                            <a:pt x="9808" y="9746"/>
                            <a:pt x="9379" y="9563"/>
                          </a:cubicBezTo>
                          <a:cubicBezTo>
                            <a:pt x="9061" y="9428"/>
                            <a:pt x="8718" y="9293"/>
                            <a:pt x="8375" y="9293"/>
                          </a:cubicBezTo>
                          <a:cubicBezTo>
                            <a:pt x="7175" y="9293"/>
                            <a:pt x="6061" y="10003"/>
                            <a:pt x="4971" y="10701"/>
                          </a:cubicBezTo>
                          <a:cubicBezTo>
                            <a:pt x="3869" y="11411"/>
                            <a:pt x="2816" y="12073"/>
                            <a:pt x="1715" y="12073"/>
                          </a:cubicBezTo>
                          <a:close/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solid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1" name="Google Shape;41;p3"/>
                    <p:cNvSpPr/>
                    <p:nvPr/>
                  </p:nvSpPr>
                  <p:spPr>
                    <a:xfrm>
                      <a:off x="262575" y="279375"/>
                      <a:ext cx="1205750" cy="1327575"/>
                    </a:xfrm>
                    <a:custGeom>
                      <a:rect b="b" l="l" r="r" t="t"/>
                      <a:pathLst>
                        <a:path extrusionOk="0" fill="none" h="53103" w="48230">
                          <a:moveTo>
                            <a:pt x="19027" y="37087"/>
                          </a:moveTo>
                          <a:cubicBezTo>
                            <a:pt x="18831" y="38471"/>
                            <a:pt x="18966" y="39903"/>
                            <a:pt x="19480" y="41189"/>
                          </a:cubicBezTo>
                          <a:cubicBezTo>
                            <a:pt x="19529" y="41287"/>
                            <a:pt x="19566" y="41385"/>
                            <a:pt x="19603" y="41483"/>
                          </a:cubicBezTo>
                          <a:cubicBezTo>
                            <a:pt x="19884" y="42144"/>
                            <a:pt x="20252" y="43026"/>
                            <a:pt x="20239" y="44103"/>
                          </a:cubicBezTo>
                          <a:cubicBezTo>
                            <a:pt x="20215" y="44911"/>
                            <a:pt x="20007" y="45597"/>
                            <a:pt x="19786" y="46185"/>
                          </a:cubicBezTo>
                          <a:cubicBezTo>
                            <a:pt x="19199" y="47862"/>
                            <a:pt x="18476" y="49539"/>
                            <a:pt x="17644" y="51119"/>
                          </a:cubicBezTo>
                          <a:cubicBezTo>
                            <a:pt x="17484" y="51462"/>
                            <a:pt x="17080" y="52245"/>
                            <a:pt x="16199" y="52735"/>
                          </a:cubicBezTo>
                          <a:cubicBezTo>
                            <a:pt x="15734" y="52980"/>
                            <a:pt x="15244" y="53102"/>
                            <a:pt x="14730" y="53102"/>
                          </a:cubicBezTo>
                          <a:cubicBezTo>
                            <a:pt x="13836" y="53102"/>
                            <a:pt x="13089" y="52711"/>
                            <a:pt x="12611" y="52441"/>
                          </a:cubicBezTo>
                          <a:cubicBezTo>
                            <a:pt x="11007" y="51486"/>
                            <a:pt x="7677" y="49539"/>
                            <a:pt x="7371" y="45976"/>
                          </a:cubicBezTo>
                          <a:cubicBezTo>
                            <a:pt x="7297" y="45144"/>
                            <a:pt x="7420" y="44372"/>
                            <a:pt x="7530" y="43760"/>
                          </a:cubicBezTo>
                          <a:cubicBezTo>
                            <a:pt x="7579" y="43442"/>
                            <a:pt x="7640" y="43148"/>
                            <a:pt x="7640" y="42903"/>
                          </a:cubicBezTo>
                          <a:cubicBezTo>
                            <a:pt x="7677" y="41740"/>
                            <a:pt x="6967" y="40430"/>
                            <a:pt x="6196" y="39034"/>
                          </a:cubicBezTo>
                          <a:cubicBezTo>
                            <a:pt x="6061" y="38777"/>
                            <a:pt x="5926" y="38532"/>
                            <a:pt x="5779" y="38263"/>
                          </a:cubicBezTo>
                          <a:cubicBezTo>
                            <a:pt x="3686" y="34345"/>
                            <a:pt x="2498" y="30145"/>
                            <a:pt x="1347" y="26068"/>
                          </a:cubicBezTo>
                          <a:cubicBezTo>
                            <a:pt x="747" y="23962"/>
                            <a:pt x="0" y="21329"/>
                            <a:pt x="392" y="18623"/>
                          </a:cubicBezTo>
                          <a:cubicBezTo>
                            <a:pt x="686" y="16566"/>
                            <a:pt x="1604" y="14522"/>
                            <a:pt x="3208" y="12379"/>
                          </a:cubicBezTo>
                          <a:cubicBezTo>
                            <a:pt x="7555" y="6526"/>
                            <a:pt x="13787" y="3637"/>
                            <a:pt x="18244" y="2229"/>
                          </a:cubicBezTo>
                          <a:cubicBezTo>
                            <a:pt x="23031" y="710"/>
                            <a:pt x="28504" y="0"/>
                            <a:pt x="35422" y="0"/>
                          </a:cubicBezTo>
                          <a:lnTo>
                            <a:pt x="35728" y="0"/>
                          </a:lnTo>
                          <a:cubicBezTo>
                            <a:pt x="36377" y="0"/>
                            <a:pt x="37283" y="0"/>
                            <a:pt x="38226" y="270"/>
                          </a:cubicBezTo>
                          <a:cubicBezTo>
                            <a:pt x="39230" y="539"/>
                            <a:pt x="40050" y="1029"/>
                            <a:pt x="40711" y="1445"/>
                          </a:cubicBezTo>
                          <a:cubicBezTo>
                            <a:pt x="42903" y="2780"/>
                            <a:pt x="45621" y="4433"/>
                            <a:pt x="47237" y="7200"/>
                          </a:cubicBezTo>
                          <a:cubicBezTo>
                            <a:pt x="47948" y="8424"/>
                            <a:pt x="48229" y="9624"/>
                            <a:pt x="48058" y="10751"/>
                          </a:cubicBezTo>
                          <a:cubicBezTo>
                            <a:pt x="47654" y="13530"/>
                            <a:pt x="45119" y="14167"/>
                            <a:pt x="44029" y="14436"/>
                          </a:cubicBezTo>
                          <a:lnTo>
                            <a:pt x="43858" y="14485"/>
                          </a:lnTo>
                          <a:cubicBezTo>
                            <a:pt x="42376" y="14864"/>
                            <a:pt x="41226" y="15281"/>
                            <a:pt x="40283" y="15807"/>
                          </a:cubicBezTo>
                          <a:cubicBezTo>
                            <a:pt x="39071" y="16456"/>
                            <a:pt x="38165" y="17374"/>
                            <a:pt x="37822" y="18317"/>
                          </a:cubicBezTo>
                          <a:cubicBezTo>
                            <a:pt x="37712" y="18587"/>
                            <a:pt x="37638" y="18905"/>
                            <a:pt x="37540" y="19260"/>
                          </a:cubicBezTo>
                          <a:cubicBezTo>
                            <a:pt x="37393" y="19872"/>
                            <a:pt x="37185" y="20644"/>
                            <a:pt x="36818" y="21378"/>
                          </a:cubicBezTo>
                          <a:cubicBezTo>
                            <a:pt x="36389" y="22211"/>
                            <a:pt x="35814" y="22909"/>
                            <a:pt x="35336" y="23435"/>
                          </a:cubicBezTo>
                          <a:cubicBezTo>
                            <a:pt x="35091" y="23717"/>
                            <a:pt x="34859" y="23974"/>
                            <a:pt x="34700" y="24219"/>
                          </a:cubicBezTo>
                          <a:cubicBezTo>
                            <a:pt x="33965" y="25260"/>
                            <a:pt x="33744" y="26704"/>
                            <a:pt x="34161" y="27904"/>
                          </a:cubicBezTo>
                          <a:cubicBezTo>
                            <a:pt x="34234" y="28137"/>
                            <a:pt x="34344" y="28382"/>
                            <a:pt x="34455" y="28663"/>
                          </a:cubicBezTo>
                          <a:cubicBezTo>
                            <a:pt x="34920" y="29790"/>
                            <a:pt x="35557" y="31357"/>
                            <a:pt x="35006" y="33108"/>
                          </a:cubicBezTo>
                          <a:cubicBezTo>
                            <a:pt x="34589" y="34418"/>
                            <a:pt x="33598" y="35496"/>
                            <a:pt x="32141" y="36230"/>
                          </a:cubicBezTo>
                          <a:cubicBezTo>
                            <a:pt x="30977" y="36818"/>
                            <a:pt x="29655" y="37136"/>
                            <a:pt x="28296" y="37136"/>
                          </a:cubicBezTo>
                          <a:cubicBezTo>
                            <a:pt x="25602" y="37136"/>
                            <a:pt x="22982" y="35912"/>
                            <a:pt x="21366" y="33904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chemeClr val="accent4"/>
                      </a:solidFill>
                      <a:prstDash val="dashDot"/>
                      <a:miter lim="12244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-462625" y="1940000"/>
                    <a:ext cx="180502" cy="215402"/>
                  </a:xfrm>
                  <a:custGeom>
                    <a:rect b="b" l="l" r="r" t="t"/>
                    <a:pathLst>
                      <a:path extrusionOk="0" h="10336" w="6553">
                        <a:moveTo>
                          <a:pt x="0" y="10336"/>
                        </a:moveTo>
                        <a:cubicBezTo>
                          <a:pt x="283" y="6392"/>
                          <a:pt x="3463" y="-2023"/>
                          <a:pt x="6553" y="446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dashDot"/>
                    <a:round/>
                    <a:headEnd len="med" w="med" type="none"/>
                    <a:tailEnd len="med" w="med" type="none"/>
                  </a:ln>
                </p:spPr>
              </p:sp>
            </p:grpSp>
            <p:sp>
              <p:nvSpPr>
                <p:cNvPr id="43" name="Google Shape;43;p3"/>
                <p:cNvSpPr/>
                <p:nvPr/>
              </p:nvSpPr>
              <p:spPr>
                <a:xfrm>
                  <a:off x="713400" y="1725132"/>
                  <a:ext cx="1004838" cy="483019"/>
                </a:xfrm>
                <a:custGeom>
                  <a:rect b="b" l="l" r="r" t="t"/>
                  <a:pathLst>
                    <a:path extrusionOk="0" h="9374" w="19501">
                      <a:moveTo>
                        <a:pt x="11182" y="0"/>
                      </a:moveTo>
                      <a:cubicBezTo>
                        <a:pt x="10744" y="0"/>
                        <a:pt x="10303" y="77"/>
                        <a:pt x="9880" y="234"/>
                      </a:cubicBezTo>
                      <a:cubicBezTo>
                        <a:pt x="8964" y="604"/>
                        <a:pt x="8249" y="1366"/>
                        <a:pt x="7749" y="2223"/>
                      </a:cubicBezTo>
                      <a:cubicBezTo>
                        <a:pt x="7249" y="3080"/>
                        <a:pt x="6963" y="4044"/>
                        <a:pt x="6725" y="4997"/>
                      </a:cubicBezTo>
                      <a:cubicBezTo>
                        <a:pt x="6534" y="4698"/>
                        <a:pt x="6180" y="4547"/>
                        <a:pt x="5822" y="4547"/>
                      </a:cubicBezTo>
                      <a:cubicBezTo>
                        <a:pt x="5623" y="4547"/>
                        <a:pt x="5423" y="4594"/>
                        <a:pt x="5249" y="4687"/>
                      </a:cubicBezTo>
                      <a:cubicBezTo>
                        <a:pt x="4761" y="4949"/>
                        <a:pt x="4475" y="5485"/>
                        <a:pt x="4380" y="6021"/>
                      </a:cubicBezTo>
                      <a:cubicBezTo>
                        <a:pt x="4285" y="6569"/>
                        <a:pt x="4356" y="7128"/>
                        <a:pt x="4427" y="7676"/>
                      </a:cubicBezTo>
                      <a:cubicBezTo>
                        <a:pt x="4292" y="7956"/>
                        <a:pt x="3964" y="8044"/>
                        <a:pt x="3642" y="8044"/>
                      </a:cubicBezTo>
                      <a:cubicBezTo>
                        <a:pt x="3540" y="8044"/>
                        <a:pt x="3438" y="8035"/>
                        <a:pt x="3344" y="8021"/>
                      </a:cubicBezTo>
                      <a:cubicBezTo>
                        <a:pt x="3181" y="7997"/>
                        <a:pt x="3005" y="7973"/>
                        <a:pt x="2835" y="7973"/>
                      </a:cubicBezTo>
                      <a:cubicBezTo>
                        <a:pt x="2582" y="7973"/>
                        <a:pt x="2341" y="8026"/>
                        <a:pt x="2177" y="8212"/>
                      </a:cubicBezTo>
                      <a:cubicBezTo>
                        <a:pt x="2070" y="8331"/>
                        <a:pt x="2022" y="8485"/>
                        <a:pt x="1915" y="8604"/>
                      </a:cubicBezTo>
                      <a:cubicBezTo>
                        <a:pt x="1475" y="9128"/>
                        <a:pt x="498" y="8747"/>
                        <a:pt x="10" y="9224"/>
                      </a:cubicBezTo>
                      <a:cubicBezTo>
                        <a:pt x="1" y="9330"/>
                        <a:pt x="124" y="9373"/>
                        <a:pt x="241" y="9373"/>
                      </a:cubicBezTo>
                      <a:cubicBezTo>
                        <a:pt x="268" y="9373"/>
                        <a:pt x="295" y="9371"/>
                        <a:pt x="320" y="9366"/>
                      </a:cubicBezTo>
                      <a:lnTo>
                        <a:pt x="1189" y="9355"/>
                      </a:lnTo>
                      <a:lnTo>
                        <a:pt x="10738" y="9009"/>
                      </a:lnTo>
                      <a:cubicBezTo>
                        <a:pt x="11244" y="8985"/>
                        <a:pt x="11750" y="8974"/>
                        <a:pt x="12256" y="8974"/>
                      </a:cubicBezTo>
                      <a:cubicBezTo>
                        <a:pt x="12762" y="8974"/>
                        <a:pt x="13268" y="8985"/>
                        <a:pt x="13774" y="9009"/>
                      </a:cubicBezTo>
                      <a:cubicBezTo>
                        <a:pt x="14655" y="9081"/>
                        <a:pt x="15524" y="9224"/>
                        <a:pt x="16393" y="9224"/>
                      </a:cubicBezTo>
                      <a:cubicBezTo>
                        <a:pt x="17274" y="9224"/>
                        <a:pt x="18179" y="9057"/>
                        <a:pt x="19060" y="8902"/>
                      </a:cubicBezTo>
                      <a:cubicBezTo>
                        <a:pt x="19191" y="8878"/>
                        <a:pt x="19334" y="8843"/>
                        <a:pt x="19382" y="8724"/>
                      </a:cubicBezTo>
                      <a:cubicBezTo>
                        <a:pt x="19501" y="8497"/>
                        <a:pt x="19132" y="8331"/>
                        <a:pt x="18858" y="8319"/>
                      </a:cubicBezTo>
                      <a:lnTo>
                        <a:pt x="17977" y="8295"/>
                      </a:lnTo>
                      <a:cubicBezTo>
                        <a:pt x="17846" y="8295"/>
                        <a:pt x="17691" y="8271"/>
                        <a:pt x="17631" y="8152"/>
                      </a:cubicBezTo>
                      <a:cubicBezTo>
                        <a:pt x="17596" y="8069"/>
                        <a:pt x="17584" y="7985"/>
                        <a:pt x="17620" y="7890"/>
                      </a:cubicBezTo>
                      <a:cubicBezTo>
                        <a:pt x="17739" y="7104"/>
                        <a:pt x="17667" y="6307"/>
                        <a:pt x="17429" y="5556"/>
                      </a:cubicBezTo>
                      <a:cubicBezTo>
                        <a:pt x="17348" y="5037"/>
                        <a:pt x="16897" y="4662"/>
                        <a:pt x="16381" y="4662"/>
                      </a:cubicBezTo>
                      <a:cubicBezTo>
                        <a:pt x="16365" y="4662"/>
                        <a:pt x="16350" y="4663"/>
                        <a:pt x="16334" y="4664"/>
                      </a:cubicBezTo>
                      <a:cubicBezTo>
                        <a:pt x="16167" y="4648"/>
                        <a:pt x="15999" y="4640"/>
                        <a:pt x="15831" y="4640"/>
                      </a:cubicBezTo>
                      <a:cubicBezTo>
                        <a:pt x="15495" y="4640"/>
                        <a:pt x="15159" y="4671"/>
                        <a:pt x="14833" y="4735"/>
                      </a:cubicBezTo>
                      <a:cubicBezTo>
                        <a:pt x="15131" y="3378"/>
                        <a:pt x="14703" y="1961"/>
                        <a:pt x="13702" y="985"/>
                      </a:cubicBezTo>
                      <a:cubicBezTo>
                        <a:pt x="13009" y="339"/>
                        <a:pt x="12102" y="0"/>
                        <a:pt x="111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4" name="Google Shape;44;p3"/>
            <p:cNvSpPr/>
            <p:nvPr/>
          </p:nvSpPr>
          <p:spPr>
            <a:xfrm>
              <a:off x="8248991" y="106549"/>
              <a:ext cx="1876289" cy="901896"/>
            </a:xfrm>
            <a:custGeom>
              <a:rect b="b" l="l" r="r" t="t"/>
              <a:pathLst>
                <a:path extrusionOk="0" h="9374" w="19501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2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-3419151" y="-252275"/>
            <a:ext cx="15033816" cy="6032648"/>
            <a:chOff x="-3419151" y="-252275"/>
            <a:chExt cx="15033816" cy="6032648"/>
          </a:xfrm>
        </p:grpSpPr>
        <p:sp>
          <p:nvSpPr>
            <p:cNvPr id="541" name="Google Shape;541;p21"/>
            <p:cNvSpPr/>
            <p:nvPr/>
          </p:nvSpPr>
          <p:spPr>
            <a:xfrm>
              <a:off x="-3419151" y="895476"/>
              <a:ext cx="3915743" cy="3915743"/>
            </a:xfrm>
            <a:custGeom>
              <a:rect b="b" l="l" r="r" t="t"/>
              <a:pathLst>
                <a:path extrusionOk="0" h="61532" w="61532">
                  <a:moveTo>
                    <a:pt x="30766" y="1"/>
                  </a:moveTo>
                  <a:cubicBezTo>
                    <a:pt x="13776" y="1"/>
                    <a:pt x="0" y="13764"/>
                    <a:pt x="0" y="30766"/>
                  </a:cubicBezTo>
                  <a:cubicBezTo>
                    <a:pt x="0" y="47756"/>
                    <a:pt x="13776" y="61532"/>
                    <a:pt x="30766" y="61532"/>
                  </a:cubicBezTo>
                  <a:cubicBezTo>
                    <a:pt x="47756" y="61532"/>
                    <a:pt x="61532" y="47756"/>
                    <a:pt x="61532" y="30766"/>
                  </a:cubicBezTo>
                  <a:cubicBezTo>
                    <a:pt x="61532" y="13776"/>
                    <a:pt x="47756" y="1"/>
                    <a:pt x="30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 flipH="1">
              <a:off x="-1081180" y="4280000"/>
              <a:ext cx="6236729" cy="850766"/>
            </a:xfrm>
            <a:custGeom>
              <a:rect b="b" l="l" r="r" t="t"/>
              <a:pathLst>
                <a:path extrusionOk="0" h="14301" w="86232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3" name="Google Shape;543;p21"/>
            <p:cNvGrpSpPr/>
            <p:nvPr/>
          </p:nvGrpSpPr>
          <p:grpSpPr>
            <a:xfrm>
              <a:off x="7698007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544" name="Google Shape;544;p21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545" name="Google Shape;545;p21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rect b="b" l="l" r="r" t="t"/>
                  <a:pathLst>
                    <a:path extrusionOk="0" h="920" w="125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" name="Google Shape;546;p21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rect b="b" l="l" r="r" t="t"/>
                  <a:pathLst>
                    <a:path extrusionOk="0" h="870" w="1177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" name="Google Shape;547;p21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rect b="b" l="l" r="r" t="t"/>
                  <a:pathLst>
                    <a:path extrusionOk="0" h="430" w="589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" name="Google Shape;548;p21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rect b="b" l="l" r="r" t="t"/>
                  <a:pathLst>
                    <a:path extrusionOk="0" h="429" w="601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" name="Google Shape;549;p21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rect b="b" l="l" r="r" t="t"/>
                  <a:pathLst>
                    <a:path extrusionOk="0" h="429" w="589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" name="Google Shape;550;p21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rect b="b" l="l" r="r" t="t"/>
                  <a:pathLst>
                    <a:path extrusionOk="0" h="430" w="601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1" name="Google Shape;551;p21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2" name="Google Shape;552;p21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553" name="Google Shape;553;p21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rect b="b" l="l" r="r" t="t"/>
                  <a:pathLst>
                    <a:path extrusionOk="0" h="919" w="1237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" name="Google Shape;554;p21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rect b="b" l="l" r="r" t="t"/>
                  <a:pathLst>
                    <a:path extrusionOk="0" h="870" w="1176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21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rect b="b" l="l" r="r" t="t"/>
                  <a:pathLst>
                    <a:path extrusionOk="0" h="429" w="601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" name="Google Shape;556;p21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rect b="b" l="l" r="r" t="t"/>
                  <a:pathLst>
                    <a:path extrusionOk="0" h="429" w="601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" name="Google Shape;557;p21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rect b="b" l="l" r="r" t="t"/>
                  <a:pathLst>
                    <a:path extrusionOk="0" h="430" w="601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" name="Google Shape;558;p21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rect b="b" l="l" r="r" t="t"/>
                  <a:pathLst>
                    <a:path extrusionOk="0" h="430" w="589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9" name="Google Shape;559;p21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60" name="Google Shape;560;p21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561" name="Google Shape;561;p21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rect b="b" l="l" r="r" t="t"/>
                  <a:pathLst>
                    <a:path extrusionOk="0" fill="none" h="64123" w="73244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" name="Google Shape;562;p21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rect b="b" l="l" r="r" t="t"/>
                  <a:pathLst>
                    <a:path extrusionOk="0" fill="none" h="56679" w="65959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" name="Google Shape;563;p21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rect b="b" l="l" r="r" t="t"/>
                  <a:pathLst>
                    <a:path extrusionOk="0" fill="none" h="50336" w="55968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" name="Google Shape;564;p21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rect b="b" l="l" r="r" t="t"/>
                  <a:pathLst>
                    <a:path extrusionOk="0" fill="none" h="41006" w="48695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" name="Google Shape;565;p21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rect b="b" l="l" r="r" t="t"/>
                  <a:pathLst>
                    <a:path extrusionOk="0" fill="none" h="32570" w="4146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" name="Google Shape;566;p21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rect b="b" l="l" r="r" t="t"/>
                  <a:pathLst>
                    <a:path extrusionOk="0" fill="none" h="25946" w="34652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" name="Google Shape;567;p21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rect b="b" l="l" r="r" t="t"/>
                  <a:pathLst>
                    <a:path extrusionOk="0" fill="none" h="18857" w="27047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" name="Google Shape;568;p21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rect b="b" l="l" r="r" t="t"/>
                  <a:pathLst>
                    <a:path extrusionOk="0" fill="none" h="11498" w="14976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69" name="Google Shape;569;p21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570" name="Google Shape;570;p21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rect b="b" l="l" r="r" t="t"/>
                  <a:pathLst>
                    <a:path extrusionOk="0" fill="none" h="23999" w="13763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" name="Google Shape;571;p21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rect b="b" l="l" r="r" t="t"/>
                  <a:pathLst>
                    <a:path extrusionOk="0" fill="none" h="17988" w="7605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21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rect b="b" l="l" r="r" t="t"/>
                  <a:pathLst>
                    <a:path extrusionOk="0" fill="none" h="2254" w="1532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73" name="Google Shape;573;p21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574" name="Google Shape;574;p21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rect b="b" l="l" r="r" t="t"/>
                  <a:pathLst>
                    <a:path extrusionOk="0" fill="none" h="37614" w="18575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" name="Google Shape;575;p21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rect b="b" l="l" r="r" t="t"/>
                  <a:pathLst>
                    <a:path extrusionOk="0" fill="none" h="31970" w="13102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76" name="Google Shape;576;p21"/>
            <p:cNvSpPr/>
            <p:nvPr/>
          </p:nvSpPr>
          <p:spPr>
            <a:xfrm>
              <a:off x="6838813" y="-252275"/>
              <a:ext cx="4775852" cy="1479660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21"/>
          <p:cNvSpPr txBox="1"/>
          <p:nvPr>
            <p:ph type="title"/>
          </p:nvPr>
        </p:nvSpPr>
        <p:spPr>
          <a:xfrm>
            <a:off x="4874212" y="1514225"/>
            <a:ext cx="32040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8" name="Google Shape;578;p21"/>
          <p:cNvSpPr txBox="1"/>
          <p:nvPr>
            <p:ph idx="2" type="title"/>
          </p:nvPr>
        </p:nvSpPr>
        <p:spPr>
          <a:xfrm>
            <a:off x="4874288" y="3023750"/>
            <a:ext cx="32040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9" name="Google Shape;579;p21"/>
          <p:cNvSpPr txBox="1"/>
          <p:nvPr>
            <p:ph idx="1" type="subTitle"/>
          </p:nvPr>
        </p:nvSpPr>
        <p:spPr>
          <a:xfrm>
            <a:off x="5168888" y="1810488"/>
            <a:ext cx="2614800" cy="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0" name="Google Shape;580;p21"/>
          <p:cNvSpPr txBox="1"/>
          <p:nvPr>
            <p:ph idx="3" type="subTitle"/>
          </p:nvPr>
        </p:nvSpPr>
        <p:spPr>
          <a:xfrm>
            <a:off x="5168888" y="3320015"/>
            <a:ext cx="2614800" cy="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1" name="Google Shape;581;p21"/>
          <p:cNvSpPr txBox="1"/>
          <p:nvPr>
            <p:ph idx="4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2_1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/>
          <p:nvPr>
            <p:ph type="title"/>
          </p:nvPr>
        </p:nvSpPr>
        <p:spPr>
          <a:xfrm>
            <a:off x="1414025" y="2609663"/>
            <a:ext cx="26148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4" name="Google Shape;584;p22"/>
          <p:cNvSpPr txBox="1"/>
          <p:nvPr>
            <p:ph idx="2" type="title"/>
          </p:nvPr>
        </p:nvSpPr>
        <p:spPr>
          <a:xfrm>
            <a:off x="5115173" y="2609682"/>
            <a:ext cx="26148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5" name="Google Shape;585;p22"/>
          <p:cNvSpPr txBox="1"/>
          <p:nvPr>
            <p:ph idx="1" type="subTitle"/>
          </p:nvPr>
        </p:nvSpPr>
        <p:spPr>
          <a:xfrm>
            <a:off x="1414050" y="2905925"/>
            <a:ext cx="2614800" cy="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6" name="Google Shape;586;p22"/>
          <p:cNvSpPr txBox="1"/>
          <p:nvPr>
            <p:ph idx="3" type="subTitle"/>
          </p:nvPr>
        </p:nvSpPr>
        <p:spPr>
          <a:xfrm>
            <a:off x="5115175" y="2905952"/>
            <a:ext cx="2614800" cy="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7" name="Google Shape;587;p22"/>
          <p:cNvSpPr txBox="1"/>
          <p:nvPr>
            <p:ph idx="4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3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rect b="b" l="l" r="r" t="t"/>
                <a:pathLst>
                  <a:path extrusionOk="0" fill="none" h="32154" w="49552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rect b="b" l="l" r="r" t="t"/>
                <a:pathLst>
                  <a:path extrusionOk="0" fill="none" h="25174" w="40786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rect b="b" l="l" r="r" t="t"/>
                <a:pathLst>
                  <a:path extrusionOk="0" fill="none" h="15796" w="2242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rect b="b" l="l" r="r" t="t"/>
                <a:pathLst>
                  <a:path extrusionOk="0" fill="none" h="6576" w="13175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rect b="b" l="l" r="r" t="t"/>
                <a:pathLst>
                  <a:path extrusionOk="0" fill="none" h="36537" w="54168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6" name="Google Shape;596;p23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" name="Google Shape;598;p23"/>
          <p:cNvSpPr txBox="1"/>
          <p:nvPr>
            <p:ph hasCustomPrompt="1" type="title"/>
          </p:nvPr>
        </p:nvSpPr>
        <p:spPr>
          <a:xfrm>
            <a:off x="3955364" y="178059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9" name="Google Shape;599;p23"/>
          <p:cNvSpPr txBox="1"/>
          <p:nvPr>
            <p:ph idx="2" type="title"/>
          </p:nvPr>
        </p:nvSpPr>
        <p:spPr>
          <a:xfrm>
            <a:off x="3423613" y="2998000"/>
            <a:ext cx="2296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0" name="Google Shape;600;p23"/>
          <p:cNvSpPr txBox="1"/>
          <p:nvPr>
            <p:ph idx="3" type="title"/>
          </p:nvPr>
        </p:nvSpPr>
        <p:spPr>
          <a:xfrm>
            <a:off x="3423612" y="3429309"/>
            <a:ext cx="22968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01" name="Google Shape;601;p23"/>
          <p:cNvSpPr txBox="1"/>
          <p:nvPr>
            <p:ph hasCustomPrompt="1" idx="4" type="title"/>
          </p:nvPr>
        </p:nvSpPr>
        <p:spPr>
          <a:xfrm>
            <a:off x="1282480" y="178059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2" name="Google Shape;602;p23"/>
          <p:cNvSpPr txBox="1"/>
          <p:nvPr>
            <p:ph idx="5" type="title"/>
          </p:nvPr>
        </p:nvSpPr>
        <p:spPr>
          <a:xfrm>
            <a:off x="750775" y="2998000"/>
            <a:ext cx="2296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3" name="Google Shape;603;p23"/>
          <p:cNvSpPr txBox="1"/>
          <p:nvPr>
            <p:ph idx="6" type="title"/>
          </p:nvPr>
        </p:nvSpPr>
        <p:spPr>
          <a:xfrm>
            <a:off x="750700" y="3429309"/>
            <a:ext cx="22968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04" name="Google Shape;604;p23"/>
          <p:cNvSpPr txBox="1"/>
          <p:nvPr>
            <p:ph hasCustomPrompt="1" idx="7" type="title"/>
          </p:nvPr>
        </p:nvSpPr>
        <p:spPr>
          <a:xfrm>
            <a:off x="6628247" y="178059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5" name="Google Shape;605;p23"/>
          <p:cNvSpPr txBox="1"/>
          <p:nvPr>
            <p:ph idx="8" type="title"/>
          </p:nvPr>
        </p:nvSpPr>
        <p:spPr>
          <a:xfrm>
            <a:off x="6096425" y="2998000"/>
            <a:ext cx="2296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6" name="Google Shape;606;p23"/>
          <p:cNvSpPr txBox="1"/>
          <p:nvPr>
            <p:ph idx="9" type="title"/>
          </p:nvPr>
        </p:nvSpPr>
        <p:spPr>
          <a:xfrm>
            <a:off x="6096500" y="3429309"/>
            <a:ext cx="22968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07" name="Google Shape;607;p23"/>
          <p:cNvSpPr txBox="1"/>
          <p:nvPr>
            <p:ph idx="13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3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4"/>
          <p:cNvGrpSpPr/>
          <p:nvPr/>
        </p:nvGrpSpPr>
        <p:grpSpPr>
          <a:xfrm>
            <a:off x="-2471461" y="-584781"/>
            <a:ext cx="15514944" cy="8915340"/>
            <a:chOff x="-2471461" y="-584781"/>
            <a:chExt cx="15514944" cy="8915340"/>
          </a:xfrm>
        </p:grpSpPr>
        <p:sp>
          <p:nvSpPr>
            <p:cNvPr id="610" name="Google Shape;610;p24"/>
            <p:cNvSpPr/>
            <p:nvPr/>
          </p:nvSpPr>
          <p:spPr>
            <a:xfrm rot="-9878429">
              <a:off x="-2319388" y="-138503"/>
              <a:ext cx="3589865" cy="1632149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1" name="Google Shape;611;p24"/>
            <p:cNvGrpSpPr/>
            <p:nvPr/>
          </p:nvGrpSpPr>
          <p:grpSpPr>
            <a:xfrm rot="-10799910">
              <a:off x="216141" y="4198632"/>
              <a:ext cx="289982" cy="530948"/>
              <a:chOff x="5850477" y="3901125"/>
              <a:chExt cx="76223" cy="139565"/>
            </a:xfrm>
          </p:grpSpPr>
          <p:sp>
            <p:nvSpPr>
              <p:cNvPr id="612" name="Google Shape;612;p24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rect b="b" l="l" r="r" t="t"/>
                <a:pathLst>
                  <a:path extrusionOk="0" h="1005" w="136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5870044" y="3987386"/>
                <a:ext cx="28800" cy="21125"/>
              </a:xfrm>
              <a:custGeom>
                <a:rect b="b" l="l" r="r" t="t"/>
                <a:pathLst>
                  <a:path extrusionOk="0" h="845" w="1152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rect b="b" l="l" r="r" t="t"/>
                <a:pathLst>
                  <a:path extrusionOk="0" h="405" w="576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5877394" y="4030265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rect b="b" l="l" r="r" t="t"/>
                <a:pathLst>
                  <a:path extrusionOk="0" h="418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5863291" y="3901125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8" name="Google Shape;618;p24"/>
            <p:cNvGrpSpPr/>
            <p:nvPr/>
          </p:nvGrpSpPr>
          <p:grpSpPr>
            <a:xfrm rot="-2023058">
              <a:off x="4111659" y="3821522"/>
              <a:ext cx="4155021" cy="3663981"/>
              <a:chOff x="3141775" y="2797950"/>
              <a:chExt cx="2059150" cy="1815800"/>
            </a:xfrm>
          </p:grpSpPr>
          <p:sp>
            <p:nvSpPr>
              <p:cNvPr id="619" name="Google Shape;619;p24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rect b="b" l="l" r="r" t="t"/>
                <a:pathLst>
                  <a:path extrusionOk="0" fill="none" h="68151" w="77591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4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rect b="b" l="l" r="r" t="t"/>
                <a:pathLst>
                  <a:path extrusionOk="0" fill="none" h="58013" w="70551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rect b="b" l="l" r="r" t="t"/>
                <a:pathLst>
                  <a:path extrusionOk="0" fill="none" h="50104" w="59042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rect b="b" l="l" r="r" t="t"/>
                <a:pathLst>
                  <a:path extrusionOk="0" fill="none" h="17938" w="29313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rect b="b" l="l" r="r" t="t"/>
                <a:pathLst>
                  <a:path extrusionOk="0" fill="none" h="9870" w="20131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rect b="b" l="l" r="r" t="t"/>
                <a:pathLst>
                  <a:path extrusionOk="0" fill="none" h="2438" w="4776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rect b="b" l="l" r="r" t="t"/>
                <a:pathLst>
                  <a:path extrusionOk="0" fill="none" h="7727" w="6441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4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rect b="b" l="l" r="r" t="t"/>
                <a:pathLst>
                  <a:path extrusionOk="0" fill="none" h="9723" w="5596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4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rect b="b" l="l" r="r" t="t"/>
                <a:pathLst>
                  <a:path extrusionOk="0" fill="none" h="72632" w="82366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8" name="Google Shape;628;p24"/>
            <p:cNvGrpSpPr/>
            <p:nvPr/>
          </p:nvGrpSpPr>
          <p:grpSpPr>
            <a:xfrm>
              <a:off x="-2471448" y="2469163"/>
              <a:ext cx="3451998" cy="3989866"/>
              <a:chOff x="-2471448" y="2469163"/>
              <a:chExt cx="3451998" cy="3989866"/>
            </a:xfrm>
          </p:grpSpPr>
          <p:sp>
            <p:nvSpPr>
              <p:cNvPr id="629" name="Google Shape;629;p24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rect b="b" l="l" r="r" t="t"/>
                <a:pathLst>
                  <a:path extrusionOk="0" fill="none" h="51609" w="59666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rect b="b" l="l" r="r" t="t"/>
                <a:pathLst>
                  <a:path extrusionOk="0" fill="none" h="44251" w="48757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rect b="b" l="l" r="r" t="t"/>
                <a:pathLst>
                  <a:path extrusionOk="0" fill="none" h="35092" w="35007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rect b="b" l="l" r="r" t="t"/>
                <a:pathLst>
                  <a:path extrusionOk="0" fill="none" h="25456" w="13261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rect b="b" l="l" r="r" t="t"/>
                <a:pathLst>
                  <a:path extrusionOk="0" fill="none" h="2181" w="2866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rect b="b" l="l" r="r" t="t"/>
                <a:pathLst>
                  <a:path extrusionOk="0" fill="none" h="55637" w="64306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5" name="Google Shape;635;p24"/>
            <p:cNvSpPr/>
            <p:nvPr/>
          </p:nvSpPr>
          <p:spPr>
            <a:xfrm rot="-10402526">
              <a:off x="7501853" y="3270009"/>
              <a:ext cx="5462250" cy="1692320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p24"/>
          <p:cNvSpPr txBox="1"/>
          <p:nvPr>
            <p:ph hasCustomPrompt="1" type="title"/>
          </p:nvPr>
        </p:nvSpPr>
        <p:spPr>
          <a:xfrm>
            <a:off x="3955364" y="170439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7" name="Google Shape;637;p24"/>
          <p:cNvSpPr txBox="1"/>
          <p:nvPr>
            <p:ph idx="2" type="title"/>
          </p:nvPr>
        </p:nvSpPr>
        <p:spPr>
          <a:xfrm>
            <a:off x="3255313" y="2235998"/>
            <a:ext cx="2633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8" name="Google Shape;638;p24"/>
          <p:cNvSpPr txBox="1"/>
          <p:nvPr>
            <p:ph idx="3" type="title"/>
          </p:nvPr>
        </p:nvSpPr>
        <p:spPr>
          <a:xfrm>
            <a:off x="3312611" y="2691398"/>
            <a:ext cx="25188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39" name="Google Shape;639;p24"/>
          <p:cNvSpPr txBox="1"/>
          <p:nvPr>
            <p:ph hasCustomPrompt="1" idx="4" type="title"/>
          </p:nvPr>
        </p:nvSpPr>
        <p:spPr>
          <a:xfrm>
            <a:off x="1282480" y="170439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0" name="Google Shape;640;p24"/>
          <p:cNvSpPr txBox="1"/>
          <p:nvPr>
            <p:ph idx="5" type="title"/>
          </p:nvPr>
        </p:nvSpPr>
        <p:spPr>
          <a:xfrm>
            <a:off x="582325" y="2235998"/>
            <a:ext cx="26337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41" name="Google Shape;641;p24"/>
          <p:cNvSpPr txBox="1"/>
          <p:nvPr>
            <p:ph idx="6" type="title"/>
          </p:nvPr>
        </p:nvSpPr>
        <p:spPr>
          <a:xfrm>
            <a:off x="639725" y="2691398"/>
            <a:ext cx="25188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42" name="Google Shape;642;p24"/>
          <p:cNvSpPr txBox="1"/>
          <p:nvPr>
            <p:ph hasCustomPrompt="1" idx="7" type="title"/>
          </p:nvPr>
        </p:nvSpPr>
        <p:spPr>
          <a:xfrm>
            <a:off x="6628247" y="170439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3" name="Google Shape;643;p24"/>
          <p:cNvSpPr txBox="1"/>
          <p:nvPr>
            <p:ph idx="8" type="title"/>
          </p:nvPr>
        </p:nvSpPr>
        <p:spPr>
          <a:xfrm>
            <a:off x="5928125" y="2235998"/>
            <a:ext cx="2633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44" name="Google Shape;644;p24"/>
          <p:cNvSpPr txBox="1"/>
          <p:nvPr>
            <p:ph idx="9" type="title"/>
          </p:nvPr>
        </p:nvSpPr>
        <p:spPr>
          <a:xfrm>
            <a:off x="5985498" y="2691398"/>
            <a:ext cx="25188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45" name="Google Shape;645;p24"/>
          <p:cNvSpPr txBox="1"/>
          <p:nvPr>
            <p:ph idx="13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_3_1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25"/>
          <p:cNvGrpSpPr/>
          <p:nvPr/>
        </p:nvGrpSpPr>
        <p:grpSpPr>
          <a:xfrm>
            <a:off x="-5004502" y="-998535"/>
            <a:ext cx="16311982" cy="5499218"/>
            <a:chOff x="-5004502" y="-998535"/>
            <a:chExt cx="16311982" cy="5499218"/>
          </a:xfrm>
        </p:grpSpPr>
        <p:sp>
          <p:nvSpPr>
            <p:cNvPr id="648" name="Google Shape;648;p25"/>
            <p:cNvSpPr/>
            <p:nvPr/>
          </p:nvSpPr>
          <p:spPr>
            <a:xfrm>
              <a:off x="4355923" y="2346877"/>
              <a:ext cx="6951557" cy="2153806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9" name="Google Shape;649;p25"/>
            <p:cNvGrpSpPr/>
            <p:nvPr/>
          </p:nvGrpSpPr>
          <p:grpSpPr>
            <a:xfrm>
              <a:off x="5880916" y="-998535"/>
              <a:ext cx="3668993" cy="3235392"/>
              <a:chOff x="3141775" y="2797950"/>
              <a:chExt cx="2059150" cy="1815800"/>
            </a:xfrm>
          </p:grpSpPr>
          <p:sp>
            <p:nvSpPr>
              <p:cNvPr id="650" name="Google Shape;650;p25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rect b="b" l="l" r="r" t="t"/>
                <a:pathLst>
                  <a:path extrusionOk="0" fill="none" h="68151" w="77591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5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rect b="b" l="l" r="r" t="t"/>
                <a:pathLst>
                  <a:path extrusionOk="0" fill="none" h="58013" w="70551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5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rect b="b" l="l" r="r" t="t"/>
                <a:pathLst>
                  <a:path extrusionOk="0" fill="none" h="50104" w="59042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5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rect b="b" l="l" r="r" t="t"/>
                <a:pathLst>
                  <a:path extrusionOk="0" fill="none" h="17938" w="29313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5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rect b="b" l="l" r="r" t="t"/>
                <a:pathLst>
                  <a:path extrusionOk="0" fill="none" h="9870" w="20131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5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rect b="b" l="l" r="r" t="t"/>
                <a:pathLst>
                  <a:path extrusionOk="0" fill="none" h="2438" w="4776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5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rect b="b" l="l" r="r" t="t"/>
                <a:pathLst>
                  <a:path extrusionOk="0" fill="none" h="7727" w="6441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5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rect b="b" l="l" r="r" t="t"/>
                <a:pathLst>
                  <a:path extrusionOk="0" fill="none" h="9723" w="5596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5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rect b="b" l="l" r="r" t="t"/>
                <a:pathLst>
                  <a:path extrusionOk="0" fill="none" h="72632" w="82366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9" name="Google Shape;659;p25"/>
            <p:cNvSpPr/>
            <p:nvPr/>
          </p:nvSpPr>
          <p:spPr>
            <a:xfrm>
              <a:off x="-5004502" y="290527"/>
              <a:ext cx="6951557" cy="2153806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25"/>
          <p:cNvSpPr txBox="1"/>
          <p:nvPr>
            <p:ph type="title"/>
          </p:nvPr>
        </p:nvSpPr>
        <p:spPr>
          <a:xfrm>
            <a:off x="1139931" y="2444314"/>
            <a:ext cx="2736600" cy="4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61" name="Google Shape;661;p25"/>
          <p:cNvSpPr txBox="1"/>
          <p:nvPr>
            <p:ph idx="2" type="title"/>
          </p:nvPr>
        </p:nvSpPr>
        <p:spPr>
          <a:xfrm>
            <a:off x="1139775" y="1284213"/>
            <a:ext cx="2736900" cy="4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62" name="Google Shape;662;p25"/>
          <p:cNvSpPr txBox="1"/>
          <p:nvPr>
            <p:ph idx="3" type="title"/>
          </p:nvPr>
        </p:nvSpPr>
        <p:spPr>
          <a:xfrm>
            <a:off x="1139931" y="3604415"/>
            <a:ext cx="2736600" cy="4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63" name="Google Shape;663;p25"/>
          <p:cNvSpPr txBox="1"/>
          <p:nvPr>
            <p:ph idx="4" type="title"/>
          </p:nvPr>
        </p:nvSpPr>
        <p:spPr>
          <a:xfrm>
            <a:off x="1139925" y="2778650"/>
            <a:ext cx="34545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4" name="Google Shape;664;p25"/>
          <p:cNvSpPr txBox="1"/>
          <p:nvPr>
            <p:ph idx="5" type="title"/>
          </p:nvPr>
        </p:nvSpPr>
        <p:spPr>
          <a:xfrm>
            <a:off x="1139925" y="1618550"/>
            <a:ext cx="34545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5" name="Google Shape;665;p25"/>
          <p:cNvSpPr txBox="1"/>
          <p:nvPr>
            <p:ph idx="6" type="title"/>
          </p:nvPr>
        </p:nvSpPr>
        <p:spPr>
          <a:xfrm>
            <a:off x="1139925" y="3938750"/>
            <a:ext cx="34545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6" name="Google Shape;666;p25"/>
          <p:cNvSpPr txBox="1"/>
          <p:nvPr>
            <p:ph idx="7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 sz="32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6"/>
          <p:cNvGrpSpPr/>
          <p:nvPr/>
        </p:nvGrpSpPr>
        <p:grpSpPr>
          <a:xfrm>
            <a:off x="-2532673" y="-668750"/>
            <a:ext cx="13267836" cy="7427178"/>
            <a:chOff x="-2532673" y="-668750"/>
            <a:chExt cx="13267836" cy="7427178"/>
          </a:xfrm>
        </p:grpSpPr>
        <p:grpSp>
          <p:nvGrpSpPr>
            <p:cNvPr id="669" name="Google Shape;669;p26"/>
            <p:cNvGrpSpPr/>
            <p:nvPr/>
          </p:nvGrpSpPr>
          <p:grpSpPr>
            <a:xfrm>
              <a:off x="-1550574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670" name="Google Shape;670;p26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671" name="Google Shape;671;p26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rect b="b" l="l" r="r" t="t"/>
                  <a:pathLst>
                    <a:path extrusionOk="0" h="920" w="125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2" name="Google Shape;672;p26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rect b="b" l="l" r="r" t="t"/>
                  <a:pathLst>
                    <a:path extrusionOk="0" h="870" w="1177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26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rect b="b" l="l" r="r" t="t"/>
                  <a:pathLst>
                    <a:path extrusionOk="0" h="430" w="589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26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rect b="b" l="l" r="r" t="t"/>
                  <a:pathLst>
                    <a:path extrusionOk="0" h="429" w="601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26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rect b="b" l="l" r="r" t="t"/>
                  <a:pathLst>
                    <a:path extrusionOk="0" h="429" w="589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p26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rect b="b" l="l" r="r" t="t"/>
                  <a:pathLst>
                    <a:path extrusionOk="0" h="430" w="601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77" name="Google Shape;677;p26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78" name="Google Shape;678;p26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679" name="Google Shape;679;p26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rect b="b" l="l" r="r" t="t"/>
                  <a:pathLst>
                    <a:path extrusionOk="0" h="919" w="1237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0" name="Google Shape;680;p26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rect b="b" l="l" r="r" t="t"/>
                  <a:pathLst>
                    <a:path extrusionOk="0" h="870" w="1176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1" name="Google Shape;681;p26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rect b="b" l="l" r="r" t="t"/>
                  <a:pathLst>
                    <a:path extrusionOk="0" h="429" w="601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26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rect b="b" l="l" r="r" t="t"/>
                  <a:pathLst>
                    <a:path extrusionOk="0" h="429" w="601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26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rect b="b" l="l" r="r" t="t"/>
                  <a:pathLst>
                    <a:path extrusionOk="0" h="430" w="601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4" name="Google Shape;684;p26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rect b="b" l="l" r="r" t="t"/>
                  <a:pathLst>
                    <a:path extrusionOk="0" h="430" w="589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85" name="Google Shape;685;p26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86" name="Google Shape;686;p26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687" name="Google Shape;687;p26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rect b="b" l="l" r="r" t="t"/>
                  <a:pathLst>
                    <a:path extrusionOk="0" fill="none" h="64123" w="73244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26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rect b="b" l="l" r="r" t="t"/>
                  <a:pathLst>
                    <a:path extrusionOk="0" fill="none" h="56679" w="65959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26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rect b="b" l="l" r="r" t="t"/>
                  <a:pathLst>
                    <a:path extrusionOk="0" fill="none" h="50336" w="55968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26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rect b="b" l="l" r="r" t="t"/>
                  <a:pathLst>
                    <a:path extrusionOk="0" fill="none" h="41006" w="48695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26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rect b="b" l="l" r="r" t="t"/>
                  <a:pathLst>
                    <a:path extrusionOk="0" fill="none" h="32570" w="4146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26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rect b="b" l="l" r="r" t="t"/>
                  <a:pathLst>
                    <a:path extrusionOk="0" fill="none" h="25946" w="34652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26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rect b="b" l="l" r="r" t="t"/>
                  <a:pathLst>
                    <a:path extrusionOk="0" fill="none" h="18857" w="27047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26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rect b="b" l="l" r="r" t="t"/>
                  <a:pathLst>
                    <a:path extrusionOk="0" fill="none" h="11498" w="14976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5" name="Google Shape;695;p26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696" name="Google Shape;696;p26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rect b="b" l="l" r="r" t="t"/>
                  <a:pathLst>
                    <a:path extrusionOk="0" fill="none" h="23999" w="13763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26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rect b="b" l="l" r="r" t="t"/>
                  <a:pathLst>
                    <a:path extrusionOk="0" fill="none" h="17988" w="7605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26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rect b="b" l="l" r="r" t="t"/>
                  <a:pathLst>
                    <a:path extrusionOk="0" fill="none" h="2254" w="1532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9" name="Google Shape;699;p26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700" name="Google Shape;700;p26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rect b="b" l="l" r="r" t="t"/>
                  <a:pathLst>
                    <a:path extrusionOk="0" fill="none" h="37614" w="18575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26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rect b="b" l="l" r="r" t="t"/>
                  <a:pathLst>
                    <a:path extrusionOk="0" fill="none" h="31970" w="13102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702" name="Google Shape;702;p26"/>
            <p:cNvSpPr/>
            <p:nvPr/>
          </p:nvSpPr>
          <p:spPr>
            <a:xfrm>
              <a:off x="-2532673" y="-252527"/>
              <a:ext cx="5568204" cy="1725147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 rot="9794316">
              <a:off x="4899481" y="4267032"/>
              <a:ext cx="5568199" cy="1725146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4" name="Google Shape;704;p26"/>
            <p:cNvGrpSpPr/>
            <p:nvPr/>
          </p:nvGrpSpPr>
          <p:grpSpPr>
            <a:xfrm>
              <a:off x="6714578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705" name="Google Shape;705;p2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706" name="Google Shape;706;p2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2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8" name="Google Shape;708;p2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9" name="Google Shape;709;p2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0" name="Google Shape;710;p2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2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12" name="Google Shape;712;p2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3" name="Google Shape;713;p2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714" name="Google Shape;714;p2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2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6" name="Google Shape;716;p2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7" name="Google Shape;717;p2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8" name="Google Shape;718;p2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9" name="Google Shape;719;p2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2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2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2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23" name="Google Shape;723;p26"/>
          <p:cNvSpPr txBox="1"/>
          <p:nvPr>
            <p:ph type="title"/>
          </p:nvPr>
        </p:nvSpPr>
        <p:spPr>
          <a:xfrm>
            <a:off x="5106262" y="1427075"/>
            <a:ext cx="2518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24" name="Google Shape;724;p26"/>
          <p:cNvSpPr txBox="1"/>
          <p:nvPr>
            <p:ph idx="2" type="title"/>
          </p:nvPr>
        </p:nvSpPr>
        <p:spPr>
          <a:xfrm>
            <a:off x="5106212" y="1882475"/>
            <a:ext cx="25188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25" name="Google Shape;725;p26"/>
          <p:cNvSpPr txBox="1"/>
          <p:nvPr>
            <p:ph idx="3" type="title"/>
          </p:nvPr>
        </p:nvSpPr>
        <p:spPr>
          <a:xfrm>
            <a:off x="1518988" y="1427075"/>
            <a:ext cx="2518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26" name="Google Shape;726;p26"/>
          <p:cNvSpPr txBox="1"/>
          <p:nvPr>
            <p:ph idx="4" type="title"/>
          </p:nvPr>
        </p:nvSpPr>
        <p:spPr>
          <a:xfrm>
            <a:off x="1518938" y="1882475"/>
            <a:ext cx="25188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27" name="Google Shape;727;p26"/>
          <p:cNvSpPr txBox="1"/>
          <p:nvPr>
            <p:ph idx="5" type="title"/>
          </p:nvPr>
        </p:nvSpPr>
        <p:spPr>
          <a:xfrm>
            <a:off x="5106262" y="3090921"/>
            <a:ext cx="2518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28" name="Google Shape;728;p26"/>
          <p:cNvSpPr txBox="1"/>
          <p:nvPr>
            <p:ph idx="6" type="title"/>
          </p:nvPr>
        </p:nvSpPr>
        <p:spPr>
          <a:xfrm>
            <a:off x="5106212" y="3546321"/>
            <a:ext cx="25188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29" name="Google Shape;729;p26"/>
          <p:cNvSpPr txBox="1"/>
          <p:nvPr>
            <p:ph idx="7" type="title"/>
          </p:nvPr>
        </p:nvSpPr>
        <p:spPr>
          <a:xfrm>
            <a:off x="1518988" y="3090921"/>
            <a:ext cx="2518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30" name="Google Shape;730;p26"/>
          <p:cNvSpPr txBox="1"/>
          <p:nvPr>
            <p:ph idx="8" type="title"/>
          </p:nvPr>
        </p:nvSpPr>
        <p:spPr>
          <a:xfrm>
            <a:off x="1518938" y="3546321"/>
            <a:ext cx="25188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31" name="Google Shape;731;p26"/>
          <p:cNvSpPr txBox="1"/>
          <p:nvPr>
            <p:ph idx="9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27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734" name="Google Shape;734;p27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735" name="Google Shape;735;p27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rect b="b" l="l" r="r" t="t"/>
                <a:pathLst>
                  <a:path extrusionOk="0" fill="none" h="32154" w="49552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rect b="b" l="l" r="r" t="t"/>
                <a:pathLst>
                  <a:path extrusionOk="0" fill="none" h="25174" w="40786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rect b="b" l="l" r="r" t="t"/>
                <a:pathLst>
                  <a:path extrusionOk="0" fill="none" h="15796" w="2242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rect b="b" l="l" r="r" t="t"/>
                <a:pathLst>
                  <a:path extrusionOk="0" fill="none" h="6576" w="13175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rect b="b" l="l" r="r" t="t"/>
                <a:pathLst>
                  <a:path extrusionOk="0" fill="none" h="36537" w="54168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0" name="Google Shape;740;p27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27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43" name="Google Shape;743;p27"/>
          <p:cNvSpPr txBox="1"/>
          <p:nvPr>
            <p:ph idx="2" type="title"/>
          </p:nvPr>
        </p:nvSpPr>
        <p:spPr>
          <a:xfrm>
            <a:off x="3349575" y="15921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44" name="Google Shape;744;p27"/>
          <p:cNvSpPr txBox="1"/>
          <p:nvPr>
            <p:ph idx="3" type="title"/>
          </p:nvPr>
        </p:nvSpPr>
        <p:spPr>
          <a:xfrm>
            <a:off x="3349512" y="20475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45" name="Google Shape;745;p27"/>
          <p:cNvSpPr txBox="1"/>
          <p:nvPr>
            <p:ph idx="4" type="title"/>
          </p:nvPr>
        </p:nvSpPr>
        <p:spPr>
          <a:xfrm>
            <a:off x="727200" y="15921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46" name="Google Shape;746;p27"/>
          <p:cNvSpPr txBox="1"/>
          <p:nvPr>
            <p:ph idx="5" type="title"/>
          </p:nvPr>
        </p:nvSpPr>
        <p:spPr>
          <a:xfrm>
            <a:off x="727200" y="20475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47" name="Google Shape;747;p27"/>
          <p:cNvSpPr txBox="1"/>
          <p:nvPr>
            <p:ph idx="6" type="title"/>
          </p:nvPr>
        </p:nvSpPr>
        <p:spPr>
          <a:xfrm>
            <a:off x="5971737" y="15921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48" name="Google Shape;748;p27"/>
          <p:cNvSpPr txBox="1"/>
          <p:nvPr>
            <p:ph idx="7" type="title"/>
          </p:nvPr>
        </p:nvSpPr>
        <p:spPr>
          <a:xfrm>
            <a:off x="5971700" y="20475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49" name="Google Shape;749;p27"/>
          <p:cNvSpPr txBox="1"/>
          <p:nvPr>
            <p:ph idx="8" type="title"/>
          </p:nvPr>
        </p:nvSpPr>
        <p:spPr>
          <a:xfrm>
            <a:off x="3349575" y="32439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50" name="Google Shape;750;p27"/>
          <p:cNvSpPr txBox="1"/>
          <p:nvPr>
            <p:ph idx="9" type="title"/>
          </p:nvPr>
        </p:nvSpPr>
        <p:spPr>
          <a:xfrm>
            <a:off x="3349512" y="3699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51" name="Google Shape;751;p27"/>
          <p:cNvSpPr txBox="1"/>
          <p:nvPr>
            <p:ph idx="13" type="title"/>
          </p:nvPr>
        </p:nvSpPr>
        <p:spPr>
          <a:xfrm>
            <a:off x="727200" y="32439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52" name="Google Shape;752;p27"/>
          <p:cNvSpPr txBox="1"/>
          <p:nvPr>
            <p:ph idx="14" type="title"/>
          </p:nvPr>
        </p:nvSpPr>
        <p:spPr>
          <a:xfrm>
            <a:off x="727200" y="3699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53" name="Google Shape;753;p27"/>
          <p:cNvSpPr txBox="1"/>
          <p:nvPr>
            <p:ph idx="15" type="title"/>
          </p:nvPr>
        </p:nvSpPr>
        <p:spPr>
          <a:xfrm>
            <a:off x="5971737" y="32439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54" name="Google Shape;754;p27"/>
          <p:cNvSpPr txBox="1"/>
          <p:nvPr>
            <p:ph idx="16" type="title"/>
          </p:nvPr>
        </p:nvSpPr>
        <p:spPr>
          <a:xfrm>
            <a:off x="5971700" y="3699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28"/>
          <p:cNvGrpSpPr/>
          <p:nvPr/>
        </p:nvGrpSpPr>
        <p:grpSpPr>
          <a:xfrm>
            <a:off x="-3965516" y="-1112468"/>
            <a:ext cx="15917385" cy="8258550"/>
            <a:chOff x="-3965516" y="-1112468"/>
            <a:chExt cx="15917385" cy="8258550"/>
          </a:xfrm>
        </p:grpSpPr>
        <p:sp>
          <p:nvSpPr>
            <p:cNvPr id="757" name="Google Shape;757;p28"/>
            <p:cNvSpPr/>
            <p:nvPr/>
          </p:nvSpPr>
          <p:spPr>
            <a:xfrm flipH="1" rot="-2011241">
              <a:off x="5061069" y="3210440"/>
              <a:ext cx="6874365" cy="2129823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 flipH="1" rot="-2011241">
              <a:off x="-3949081" y="608565"/>
              <a:ext cx="6874365" cy="2129823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9" name="Google Shape;759;p28"/>
            <p:cNvGrpSpPr/>
            <p:nvPr/>
          </p:nvGrpSpPr>
          <p:grpSpPr>
            <a:xfrm rot="-2208593">
              <a:off x="35930" y="3875569"/>
              <a:ext cx="3006595" cy="2632186"/>
              <a:chOff x="1057550" y="3474725"/>
              <a:chExt cx="1831100" cy="1603075"/>
            </a:xfrm>
          </p:grpSpPr>
          <p:sp>
            <p:nvSpPr>
              <p:cNvPr id="760" name="Google Shape;760;p28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rect b="b" l="l" r="r" t="t"/>
                <a:pathLst>
                  <a:path extrusionOk="0" fill="none" h="64123" w="73244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rect b="b" l="l" r="r" t="t"/>
                <a:pathLst>
                  <a:path extrusionOk="0" fill="none" h="56679" w="65959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rect b="b" l="l" r="r" t="t"/>
                <a:pathLst>
                  <a:path extrusionOk="0" fill="none" h="50336" w="55968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rect b="b" l="l" r="r" t="t"/>
                <a:pathLst>
                  <a:path extrusionOk="0" fill="none" h="41006" w="48695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rect b="b" l="l" r="r" t="t"/>
                <a:pathLst>
                  <a:path extrusionOk="0" fill="none" h="32570" w="4146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rect b="b" l="l" r="r" t="t"/>
                <a:pathLst>
                  <a:path extrusionOk="0" fill="none" h="25946" w="34652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rect b="b" l="l" r="r" t="t"/>
                <a:pathLst>
                  <a:path extrusionOk="0" fill="none" h="18857" w="27047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8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rect b="b" l="l" r="r" t="t"/>
                <a:pathLst>
                  <a:path extrusionOk="0" fill="none" h="11498" w="14976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8" name="Google Shape;768;p28"/>
            <p:cNvGrpSpPr/>
            <p:nvPr/>
          </p:nvGrpSpPr>
          <p:grpSpPr>
            <a:xfrm>
              <a:off x="6628424" y="-946509"/>
              <a:ext cx="3435709" cy="2972407"/>
              <a:chOff x="1683500" y="188175"/>
              <a:chExt cx="1607650" cy="1390925"/>
            </a:xfrm>
          </p:grpSpPr>
          <p:sp>
            <p:nvSpPr>
              <p:cNvPr id="769" name="Google Shape;769;p28"/>
              <p:cNvSpPr/>
              <p:nvPr/>
            </p:nvSpPr>
            <p:spPr>
              <a:xfrm>
                <a:off x="1743500" y="231325"/>
                <a:ext cx="1491650" cy="1290225"/>
              </a:xfrm>
              <a:custGeom>
                <a:rect b="b" l="l" r="r" t="t"/>
                <a:pathLst>
                  <a:path extrusionOk="0" fill="none" h="51609" w="59666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8"/>
              <p:cNvSpPr/>
              <p:nvPr/>
            </p:nvSpPr>
            <p:spPr>
              <a:xfrm>
                <a:off x="1929900" y="330800"/>
                <a:ext cx="1218925" cy="1106275"/>
              </a:xfrm>
              <a:custGeom>
                <a:rect b="b" l="l" r="r" t="t"/>
                <a:pathLst>
                  <a:path extrusionOk="0" fill="none" h="44251" w="48757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8"/>
              <p:cNvSpPr/>
              <p:nvPr/>
            </p:nvSpPr>
            <p:spPr>
              <a:xfrm>
                <a:off x="2190400" y="403975"/>
                <a:ext cx="875175" cy="877300"/>
              </a:xfrm>
              <a:custGeom>
                <a:rect b="b" l="l" r="r" t="t"/>
                <a:pathLst>
                  <a:path extrusionOk="0" fill="none" h="35092" w="35007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8"/>
              <p:cNvSpPr/>
              <p:nvPr/>
            </p:nvSpPr>
            <p:spPr>
              <a:xfrm>
                <a:off x="2648950" y="494275"/>
                <a:ext cx="331525" cy="636400"/>
              </a:xfrm>
              <a:custGeom>
                <a:rect b="b" l="l" r="r" t="t"/>
                <a:pathLst>
                  <a:path extrusionOk="0" fill="none" h="25456" w="13261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8"/>
              <p:cNvSpPr/>
              <p:nvPr/>
            </p:nvSpPr>
            <p:spPr>
              <a:xfrm>
                <a:off x="2816375" y="578125"/>
                <a:ext cx="71650" cy="54525"/>
              </a:xfrm>
              <a:custGeom>
                <a:rect b="b" l="l" r="r" t="t"/>
                <a:pathLst>
                  <a:path extrusionOk="0" fill="none" h="2181" w="2866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8"/>
              <p:cNvSpPr/>
              <p:nvPr/>
            </p:nvSpPr>
            <p:spPr>
              <a:xfrm>
                <a:off x="1683500" y="188175"/>
                <a:ext cx="1607650" cy="1390925"/>
              </a:xfrm>
              <a:custGeom>
                <a:rect b="b" l="l" r="r" t="t"/>
                <a:pathLst>
                  <a:path extrusionOk="0" fill="none" h="55637" w="64306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75" name="Google Shape;775;p28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76" name="Google Shape;776;p28"/>
          <p:cNvSpPr txBox="1"/>
          <p:nvPr>
            <p:ph idx="1" type="subTitle"/>
          </p:nvPr>
        </p:nvSpPr>
        <p:spPr>
          <a:xfrm>
            <a:off x="810950" y="2298500"/>
            <a:ext cx="26655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6_2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9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79" name="Google Shape;779;p29"/>
          <p:cNvSpPr txBox="1"/>
          <p:nvPr>
            <p:ph idx="1" type="subTitle"/>
          </p:nvPr>
        </p:nvSpPr>
        <p:spPr>
          <a:xfrm>
            <a:off x="5200725" y="2298500"/>
            <a:ext cx="26349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0" name="Google Shape;780;p29"/>
          <p:cNvGrpSpPr/>
          <p:nvPr/>
        </p:nvGrpSpPr>
        <p:grpSpPr>
          <a:xfrm>
            <a:off x="-2857316" y="-2246243"/>
            <a:ext cx="15708410" cy="10058827"/>
            <a:chOff x="-2857316" y="-2246243"/>
            <a:chExt cx="15708410" cy="10058827"/>
          </a:xfrm>
        </p:grpSpPr>
        <p:sp>
          <p:nvSpPr>
            <p:cNvPr id="781" name="Google Shape;781;p29"/>
            <p:cNvSpPr/>
            <p:nvPr/>
          </p:nvSpPr>
          <p:spPr>
            <a:xfrm flipH="1" rot="-2011241">
              <a:off x="-2840881" y="3210440"/>
              <a:ext cx="6874365" cy="2129823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2" name="Google Shape;782;p29"/>
            <p:cNvGrpSpPr/>
            <p:nvPr/>
          </p:nvGrpSpPr>
          <p:grpSpPr>
            <a:xfrm>
              <a:off x="-2328826" y="-946509"/>
              <a:ext cx="3435709" cy="2972407"/>
              <a:chOff x="1683500" y="188175"/>
              <a:chExt cx="1607650" cy="1390925"/>
            </a:xfrm>
          </p:grpSpPr>
          <p:sp>
            <p:nvSpPr>
              <p:cNvPr id="783" name="Google Shape;783;p29"/>
              <p:cNvSpPr/>
              <p:nvPr/>
            </p:nvSpPr>
            <p:spPr>
              <a:xfrm>
                <a:off x="1743500" y="231325"/>
                <a:ext cx="1491650" cy="1290225"/>
              </a:xfrm>
              <a:custGeom>
                <a:rect b="b" l="l" r="r" t="t"/>
                <a:pathLst>
                  <a:path extrusionOk="0" fill="none" h="51609" w="59666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1929900" y="330800"/>
                <a:ext cx="1218925" cy="1106275"/>
              </a:xfrm>
              <a:custGeom>
                <a:rect b="b" l="l" r="r" t="t"/>
                <a:pathLst>
                  <a:path extrusionOk="0" fill="none" h="44251" w="48757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2190400" y="403975"/>
                <a:ext cx="875175" cy="877300"/>
              </a:xfrm>
              <a:custGeom>
                <a:rect b="b" l="l" r="r" t="t"/>
                <a:pathLst>
                  <a:path extrusionOk="0" fill="none" h="35092" w="35007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2648950" y="494275"/>
                <a:ext cx="331525" cy="636400"/>
              </a:xfrm>
              <a:custGeom>
                <a:rect b="b" l="l" r="r" t="t"/>
                <a:pathLst>
                  <a:path extrusionOk="0" fill="none" h="25456" w="13261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2816375" y="578125"/>
                <a:ext cx="71650" cy="54525"/>
              </a:xfrm>
              <a:custGeom>
                <a:rect b="b" l="l" r="r" t="t"/>
                <a:pathLst>
                  <a:path extrusionOk="0" fill="none" h="2181" w="2866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1683500" y="188175"/>
                <a:ext cx="1607650" cy="1390925"/>
              </a:xfrm>
              <a:custGeom>
                <a:rect b="b" l="l" r="r" t="t"/>
                <a:pathLst>
                  <a:path extrusionOk="0" fill="none" h="55637" w="64306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9" name="Google Shape;789;p29"/>
            <p:cNvGrpSpPr/>
            <p:nvPr/>
          </p:nvGrpSpPr>
          <p:grpSpPr>
            <a:xfrm>
              <a:off x="266185" y="357765"/>
              <a:ext cx="548532" cy="572686"/>
              <a:chOff x="1270775" y="1125497"/>
              <a:chExt cx="447270" cy="467003"/>
            </a:xfrm>
          </p:grpSpPr>
          <p:sp>
            <p:nvSpPr>
              <p:cNvPr id="790" name="Google Shape;790;p29"/>
              <p:cNvSpPr/>
              <p:nvPr/>
            </p:nvSpPr>
            <p:spPr>
              <a:xfrm>
                <a:off x="1454106" y="1296862"/>
                <a:ext cx="86556" cy="64305"/>
              </a:xfrm>
              <a:custGeom>
                <a:rect b="b" l="l" r="r" t="t"/>
                <a:pathLst>
                  <a:path extrusionOk="0" h="919" w="1237">
                    <a:moveTo>
                      <a:pt x="0" y="0"/>
                    </a:moveTo>
                    <a:lnTo>
                      <a:pt x="0" y="919"/>
                    </a:lnTo>
                    <a:lnTo>
                      <a:pt x="1237" y="919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1635757" y="1415117"/>
                <a:ext cx="82288" cy="60876"/>
              </a:xfrm>
              <a:custGeom>
                <a:rect b="b" l="l" r="r" t="t"/>
                <a:pathLst>
                  <a:path extrusionOk="0" h="870" w="1176">
                    <a:moveTo>
                      <a:pt x="0" y="0"/>
                    </a:moveTo>
                    <a:lnTo>
                      <a:pt x="0" y="869"/>
                    </a:lnTo>
                    <a:lnTo>
                      <a:pt x="1175" y="869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1270775" y="1373973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0" y="0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1540593" y="1562481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1312759" y="1509301"/>
                <a:ext cx="42053" cy="30088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1544022" y="1125497"/>
                <a:ext cx="41214" cy="30088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9" y="429"/>
                    </a:lnTo>
                    <a:lnTo>
                      <a:pt x="5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6" name="Google Shape;796;p29"/>
            <p:cNvSpPr/>
            <p:nvPr/>
          </p:nvSpPr>
          <p:spPr>
            <a:xfrm>
              <a:off x="266115" y="1262350"/>
              <a:ext cx="292205" cy="292205"/>
            </a:xfrm>
            <a:custGeom>
              <a:rect b="b" l="l" r="r" t="t"/>
              <a:pathLst>
                <a:path extrusionOk="0" h="4176" w="4176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 flipH="1" rot="-2011241">
              <a:off x="5960294" y="-525210"/>
              <a:ext cx="6874365" cy="2129823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8" name="Google Shape;798;p29"/>
            <p:cNvGrpSpPr/>
            <p:nvPr/>
          </p:nvGrpSpPr>
          <p:grpSpPr>
            <a:xfrm rot="-2023058">
              <a:off x="6496709" y="3303547"/>
              <a:ext cx="4155021" cy="3663981"/>
              <a:chOff x="3141775" y="2797950"/>
              <a:chExt cx="2059150" cy="1815800"/>
            </a:xfrm>
          </p:grpSpPr>
          <p:sp>
            <p:nvSpPr>
              <p:cNvPr id="799" name="Google Shape;799;p29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rect b="b" l="l" r="r" t="t"/>
                <a:pathLst>
                  <a:path extrusionOk="0" fill="none" h="68151" w="77591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rect b="b" l="l" r="r" t="t"/>
                <a:pathLst>
                  <a:path extrusionOk="0" fill="none" h="58013" w="70551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rect b="b" l="l" r="r" t="t"/>
                <a:pathLst>
                  <a:path extrusionOk="0" fill="none" h="50104" w="59042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rect b="b" l="l" r="r" t="t"/>
                <a:pathLst>
                  <a:path extrusionOk="0" fill="none" h="17938" w="29313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rect b="b" l="l" r="r" t="t"/>
                <a:pathLst>
                  <a:path extrusionOk="0" fill="none" h="9870" w="20131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rect b="b" l="l" r="r" t="t"/>
                <a:pathLst>
                  <a:path extrusionOk="0" fill="none" h="2438" w="4776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rect b="b" l="l" r="r" t="t"/>
                <a:pathLst>
                  <a:path extrusionOk="0" fill="none" h="7727" w="6441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rect b="b" l="l" r="r" t="t"/>
                <a:pathLst>
                  <a:path extrusionOk="0" fill="none" h="9723" w="5596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rect b="b" l="l" r="r" t="t"/>
                <a:pathLst>
                  <a:path extrusionOk="0" fill="none" h="72632" w="82366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8" name="Google Shape;808;p29"/>
            <p:cNvGrpSpPr/>
            <p:nvPr/>
          </p:nvGrpSpPr>
          <p:grpSpPr>
            <a:xfrm rot="10800000">
              <a:off x="7784690" y="4357510"/>
              <a:ext cx="548532" cy="572686"/>
              <a:chOff x="1270775" y="1125497"/>
              <a:chExt cx="447270" cy="467003"/>
            </a:xfrm>
          </p:grpSpPr>
          <p:sp>
            <p:nvSpPr>
              <p:cNvPr id="809" name="Google Shape;809;p29"/>
              <p:cNvSpPr/>
              <p:nvPr/>
            </p:nvSpPr>
            <p:spPr>
              <a:xfrm>
                <a:off x="1454106" y="1296862"/>
                <a:ext cx="86556" cy="64305"/>
              </a:xfrm>
              <a:custGeom>
                <a:rect b="b" l="l" r="r" t="t"/>
                <a:pathLst>
                  <a:path extrusionOk="0" h="919" w="1237">
                    <a:moveTo>
                      <a:pt x="0" y="0"/>
                    </a:moveTo>
                    <a:lnTo>
                      <a:pt x="0" y="919"/>
                    </a:lnTo>
                    <a:lnTo>
                      <a:pt x="1237" y="919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>
                <a:off x="1635757" y="1415117"/>
                <a:ext cx="82288" cy="60876"/>
              </a:xfrm>
              <a:custGeom>
                <a:rect b="b" l="l" r="r" t="t"/>
                <a:pathLst>
                  <a:path extrusionOk="0" h="870" w="1176">
                    <a:moveTo>
                      <a:pt x="0" y="0"/>
                    </a:moveTo>
                    <a:lnTo>
                      <a:pt x="0" y="869"/>
                    </a:lnTo>
                    <a:lnTo>
                      <a:pt x="1175" y="869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1270775" y="1373973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0" y="0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1540593" y="1562481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>
                <a:off x="1312759" y="1509301"/>
                <a:ext cx="42053" cy="30088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1544022" y="1125497"/>
                <a:ext cx="41214" cy="30088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9" y="429"/>
                    </a:lnTo>
                    <a:lnTo>
                      <a:pt x="5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6_2_1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0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17" name="Google Shape;817;p30"/>
          <p:cNvSpPr txBox="1"/>
          <p:nvPr>
            <p:ph idx="1" type="subTitle"/>
          </p:nvPr>
        </p:nvSpPr>
        <p:spPr>
          <a:xfrm>
            <a:off x="1414075" y="2298500"/>
            <a:ext cx="26349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18" name="Google Shape;818;p30"/>
          <p:cNvGrpSpPr/>
          <p:nvPr/>
        </p:nvGrpSpPr>
        <p:grpSpPr>
          <a:xfrm>
            <a:off x="-3813116" y="-1737168"/>
            <a:ext cx="15996763" cy="8272990"/>
            <a:chOff x="-3813116" y="-1737168"/>
            <a:chExt cx="15996763" cy="8272990"/>
          </a:xfrm>
        </p:grpSpPr>
        <p:sp>
          <p:nvSpPr>
            <p:cNvPr id="819" name="Google Shape;819;p30"/>
            <p:cNvSpPr/>
            <p:nvPr/>
          </p:nvSpPr>
          <p:spPr>
            <a:xfrm flipH="1" rot="-2011241">
              <a:off x="-3796681" y="-16135"/>
              <a:ext cx="6874365" cy="2129823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0" name="Google Shape;820;p30"/>
            <p:cNvGrpSpPr/>
            <p:nvPr/>
          </p:nvGrpSpPr>
          <p:grpSpPr>
            <a:xfrm rot="5400000">
              <a:off x="-1902676" y="2789141"/>
              <a:ext cx="3435709" cy="2972407"/>
              <a:chOff x="1683500" y="188175"/>
              <a:chExt cx="1607650" cy="1390925"/>
            </a:xfrm>
          </p:grpSpPr>
          <p:sp>
            <p:nvSpPr>
              <p:cNvPr id="821" name="Google Shape;821;p30"/>
              <p:cNvSpPr/>
              <p:nvPr/>
            </p:nvSpPr>
            <p:spPr>
              <a:xfrm>
                <a:off x="1743500" y="231325"/>
                <a:ext cx="1491650" cy="1290225"/>
              </a:xfrm>
              <a:custGeom>
                <a:rect b="b" l="l" r="r" t="t"/>
                <a:pathLst>
                  <a:path extrusionOk="0" fill="none" h="51609" w="59666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0"/>
              <p:cNvSpPr/>
              <p:nvPr/>
            </p:nvSpPr>
            <p:spPr>
              <a:xfrm>
                <a:off x="1929900" y="330800"/>
                <a:ext cx="1218925" cy="1106275"/>
              </a:xfrm>
              <a:custGeom>
                <a:rect b="b" l="l" r="r" t="t"/>
                <a:pathLst>
                  <a:path extrusionOk="0" fill="none" h="44251" w="48757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0"/>
              <p:cNvSpPr/>
              <p:nvPr/>
            </p:nvSpPr>
            <p:spPr>
              <a:xfrm>
                <a:off x="2190400" y="403975"/>
                <a:ext cx="875175" cy="877300"/>
              </a:xfrm>
              <a:custGeom>
                <a:rect b="b" l="l" r="r" t="t"/>
                <a:pathLst>
                  <a:path extrusionOk="0" fill="none" h="35092" w="35007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0"/>
              <p:cNvSpPr/>
              <p:nvPr/>
            </p:nvSpPr>
            <p:spPr>
              <a:xfrm>
                <a:off x="2648950" y="494275"/>
                <a:ext cx="331525" cy="636400"/>
              </a:xfrm>
              <a:custGeom>
                <a:rect b="b" l="l" r="r" t="t"/>
                <a:pathLst>
                  <a:path extrusionOk="0" fill="none" h="25456" w="13261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0"/>
              <p:cNvSpPr/>
              <p:nvPr/>
            </p:nvSpPr>
            <p:spPr>
              <a:xfrm>
                <a:off x="2816375" y="578125"/>
                <a:ext cx="71650" cy="54525"/>
              </a:xfrm>
              <a:custGeom>
                <a:rect b="b" l="l" r="r" t="t"/>
                <a:pathLst>
                  <a:path extrusionOk="0" fill="none" h="2181" w="2866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1683500" y="188175"/>
                <a:ext cx="1607650" cy="1390925"/>
              </a:xfrm>
              <a:custGeom>
                <a:rect b="b" l="l" r="r" t="t"/>
                <a:pathLst>
                  <a:path extrusionOk="0" fill="none" h="55637" w="64306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7" name="Google Shape;827;p30"/>
            <p:cNvGrpSpPr/>
            <p:nvPr/>
          </p:nvGrpSpPr>
          <p:grpSpPr>
            <a:xfrm>
              <a:off x="588860" y="3919190"/>
              <a:ext cx="548532" cy="572686"/>
              <a:chOff x="1270775" y="1125497"/>
              <a:chExt cx="447270" cy="467003"/>
            </a:xfrm>
          </p:grpSpPr>
          <p:sp>
            <p:nvSpPr>
              <p:cNvPr id="828" name="Google Shape;828;p30"/>
              <p:cNvSpPr/>
              <p:nvPr/>
            </p:nvSpPr>
            <p:spPr>
              <a:xfrm>
                <a:off x="1454106" y="1296862"/>
                <a:ext cx="86556" cy="64305"/>
              </a:xfrm>
              <a:custGeom>
                <a:rect b="b" l="l" r="r" t="t"/>
                <a:pathLst>
                  <a:path extrusionOk="0" h="919" w="1237">
                    <a:moveTo>
                      <a:pt x="0" y="0"/>
                    </a:moveTo>
                    <a:lnTo>
                      <a:pt x="0" y="919"/>
                    </a:lnTo>
                    <a:lnTo>
                      <a:pt x="1237" y="919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1635757" y="1415117"/>
                <a:ext cx="82288" cy="60876"/>
              </a:xfrm>
              <a:custGeom>
                <a:rect b="b" l="l" r="r" t="t"/>
                <a:pathLst>
                  <a:path extrusionOk="0" h="870" w="1176">
                    <a:moveTo>
                      <a:pt x="0" y="0"/>
                    </a:moveTo>
                    <a:lnTo>
                      <a:pt x="0" y="869"/>
                    </a:lnTo>
                    <a:lnTo>
                      <a:pt x="1175" y="869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0"/>
              <p:cNvSpPr/>
              <p:nvPr/>
            </p:nvSpPr>
            <p:spPr>
              <a:xfrm>
                <a:off x="1270775" y="1373973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0" y="0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0"/>
              <p:cNvSpPr/>
              <p:nvPr/>
            </p:nvSpPr>
            <p:spPr>
              <a:xfrm>
                <a:off x="1540593" y="1562481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0"/>
              <p:cNvSpPr/>
              <p:nvPr/>
            </p:nvSpPr>
            <p:spPr>
              <a:xfrm>
                <a:off x="1312759" y="1509301"/>
                <a:ext cx="42053" cy="30088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0"/>
              <p:cNvSpPr/>
              <p:nvPr/>
            </p:nvSpPr>
            <p:spPr>
              <a:xfrm>
                <a:off x="1544022" y="1125497"/>
                <a:ext cx="41214" cy="30088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9" y="429"/>
                    </a:lnTo>
                    <a:lnTo>
                      <a:pt x="5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4" name="Google Shape;834;p30"/>
            <p:cNvSpPr/>
            <p:nvPr/>
          </p:nvSpPr>
          <p:spPr>
            <a:xfrm>
              <a:off x="202099" y="4491875"/>
              <a:ext cx="151025" cy="151025"/>
            </a:xfrm>
            <a:custGeom>
              <a:rect b="b" l="l" r="r" t="t"/>
              <a:pathLst>
                <a:path extrusionOk="0" h="4176" w="4176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 flipH="1" rot="-2011241">
              <a:off x="4706194" y="2684965"/>
              <a:ext cx="6874365" cy="2129823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6" name="Google Shape;836;p30"/>
            <p:cNvGrpSpPr/>
            <p:nvPr/>
          </p:nvGrpSpPr>
          <p:grpSpPr>
            <a:xfrm rot="-2023058">
              <a:off x="7361159" y="168297"/>
              <a:ext cx="4155021" cy="3663981"/>
              <a:chOff x="3141775" y="2797950"/>
              <a:chExt cx="2059150" cy="1815800"/>
            </a:xfrm>
          </p:grpSpPr>
          <p:sp>
            <p:nvSpPr>
              <p:cNvPr id="837" name="Google Shape;837;p30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rect b="b" l="l" r="r" t="t"/>
                <a:pathLst>
                  <a:path extrusionOk="0" fill="none" h="68151" w="77591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0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rect b="b" l="l" r="r" t="t"/>
                <a:pathLst>
                  <a:path extrusionOk="0" fill="none" h="58013" w="70551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0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rect b="b" l="l" r="r" t="t"/>
                <a:pathLst>
                  <a:path extrusionOk="0" fill="none" h="50104" w="59042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0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rect b="b" l="l" r="r" t="t"/>
                <a:pathLst>
                  <a:path extrusionOk="0" fill="none" h="17938" w="29313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0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rect b="b" l="l" r="r" t="t"/>
                <a:pathLst>
                  <a:path extrusionOk="0" fill="none" h="9870" w="20131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0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rect b="b" l="l" r="r" t="t"/>
                <a:pathLst>
                  <a:path extrusionOk="0" fill="none" h="2438" w="4776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0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rect b="b" l="l" r="r" t="t"/>
                <a:pathLst>
                  <a:path extrusionOk="0" fill="none" h="7727" w="6441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0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rect b="b" l="l" r="r" t="t"/>
                <a:pathLst>
                  <a:path extrusionOk="0" fill="none" h="9723" w="5596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0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rect b="b" l="l" r="r" t="t"/>
                <a:pathLst>
                  <a:path extrusionOk="0" fill="none" h="72632" w="82366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6" name="Google Shape;846;p30"/>
            <p:cNvGrpSpPr/>
            <p:nvPr/>
          </p:nvGrpSpPr>
          <p:grpSpPr>
            <a:xfrm rot="10800000">
              <a:off x="8338735" y="1283140"/>
              <a:ext cx="548532" cy="572686"/>
              <a:chOff x="1270775" y="1125497"/>
              <a:chExt cx="447270" cy="467003"/>
            </a:xfrm>
          </p:grpSpPr>
          <p:sp>
            <p:nvSpPr>
              <p:cNvPr id="847" name="Google Shape;847;p30"/>
              <p:cNvSpPr/>
              <p:nvPr/>
            </p:nvSpPr>
            <p:spPr>
              <a:xfrm>
                <a:off x="1454106" y="1296862"/>
                <a:ext cx="86556" cy="64305"/>
              </a:xfrm>
              <a:custGeom>
                <a:rect b="b" l="l" r="r" t="t"/>
                <a:pathLst>
                  <a:path extrusionOk="0" h="919" w="1237">
                    <a:moveTo>
                      <a:pt x="0" y="0"/>
                    </a:moveTo>
                    <a:lnTo>
                      <a:pt x="0" y="919"/>
                    </a:lnTo>
                    <a:lnTo>
                      <a:pt x="1237" y="919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0"/>
              <p:cNvSpPr/>
              <p:nvPr/>
            </p:nvSpPr>
            <p:spPr>
              <a:xfrm>
                <a:off x="1635757" y="1415117"/>
                <a:ext cx="82288" cy="60876"/>
              </a:xfrm>
              <a:custGeom>
                <a:rect b="b" l="l" r="r" t="t"/>
                <a:pathLst>
                  <a:path extrusionOk="0" h="870" w="1176">
                    <a:moveTo>
                      <a:pt x="0" y="0"/>
                    </a:moveTo>
                    <a:lnTo>
                      <a:pt x="0" y="869"/>
                    </a:lnTo>
                    <a:lnTo>
                      <a:pt x="1175" y="869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1270775" y="1373973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0" y="0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0"/>
              <p:cNvSpPr/>
              <p:nvPr/>
            </p:nvSpPr>
            <p:spPr>
              <a:xfrm>
                <a:off x="1540593" y="1562481"/>
                <a:ext cx="42053" cy="30018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0"/>
              <p:cNvSpPr/>
              <p:nvPr/>
            </p:nvSpPr>
            <p:spPr>
              <a:xfrm>
                <a:off x="1312759" y="1509301"/>
                <a:ext cx="42053" cy="30088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0"/>
              <p:cNvSpPr/>
              <p:nvPr/>
            </p:nvSpPr>
            <p:spPr>
              <a:xfrm>
                <a:off x="1544022" y="1125497"/>
                <a:ext cx="41214" cy="30088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9" y="429"/>
                    </a:lnTo>
                    <a:lnTo>
                      <a:pt x="5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idx="1" type="body"/>
          </p:nvPr>
        </p:nvSpPr>
        <p:spPr>
          <a:xfrm>
            <a:off x="758775" y="1129650"/>
            <a:ext cx="7626300" cy="34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6_1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55" name="Google Shape;855;p31"/>
          <p:cNvSpPr txBox="1"/>
          <p:nvPr>
            <p:ph idx="1" type="subTitle"/>
          </p:nvPr>
        </p:nvSpPr>
        <p:spPr>
          <a:xfrm>
            <a:off x="4418850" y="1765100"/>
            <a:ext cx="3942900" cy="26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6" name="Google Shape;856;p31"/>
          <p:cNvSpPr txBox="1"/>
          <p:nvPr>
            <p:ph idx="2" type="title"/>
          </p:nvPr>
        </p:nvSpPr>
        <p:spPr>
          <a:xfrm>
            <a:off x="4418850" y="12627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7" name="Google Shape;857;p31"/>
          <p:cNvSpPr txBox="1"/>
          <p:nvPr>
            <p:ph idx="3" type="subTitle"/>
          </p:nvPr>
        </p:nvSpPr>
        <p:spPr>
          <a:xfrm>
            <a:off x="813900" y="1765100"/>
            <a:ext cx="3448800" cy="10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8" name="Google Shape;858;p31"/>
          <p:cNvSpPr txBox="1"/>
          <p:nvPr>
            <p:ph idx="4" type="title"/>
          </p:nvPr>
        </p:nvSpPr>
        <p:spPr>
          <a:xfrm>
            <a:off x="813900" y="12627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9" name="Google Shape;859;p31"/>
          <p:cNvSpPr txBox="1"/>
          <p:nvPr>
            <p:ph idx="5" type="subTitle"/>
          </p:nvPr>
        </p:nvSpPr>
        <p:spPr>
          <a:xfrm>
            <a:off x="813900" y="3056725"/>
            <a:ext cx="3448800" cy="13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0" name="Google Shape;860;p31"/>
          <p:cNvSpPr txBox="1"/>
          <p:nvPr>
            <p:ph idx="6" type="title"/>
          </p:nvPr>
        </p:nvSpPr>
        <p:spPr>
          <a:xfrm>
            <a:off x="813900" y="2554400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5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2"/>
          <p:cNvGrpSpPr/>
          <p:nvPr/>
        </p:nvGrpSpPr>
        <p:grpSpPr>
          <a:xfrm>
            <a:off x="-2029490" y="-1896441"/>
            <a:ext cx="12968702" cy="9609362"/>
            <a:chOff x="-2029490" y="-1896441"/>
            <a:chExt cx="12968702" cy="9609362"/>
          </a:xfrm>
        </p:grpSpPr>
        <p:sp>
          <p:nvSpPr>
            <p:cNvPr id="863" name="Google Shape;863;p32"/>
            <p:cNvSpPr/>
            <p:nvPr/>
          </p:nvSpPr>
          <p:spPr>
            <a:xfrm flipH="1" rot="7071891">
              <a:off x="-1644728" y="-986835"/>
              <a:ext cx="4053588" cy="3312567"/>
            </a:xfrm>
            <a:custGeom>
              <a:rect b="b" l="l" r="r" t="t"/>
              <a:pathLst>
                <a:path extrusionOk="0" h="47122" w="80237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 flipH="1" rot="-2363002">
              <a:off x="6005018" y="3490429"/>
              <a:ext cx="4053541" cy="3312612"/>
            </a:xfrm>
            <a:custGeom>
              <a:rect b="b" l="l" r="r" t="t"/>
              <a:pathLst>
                <a:path extrusionOk="0" h="47122" w="80237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5" name="Google Shape;865;p32"/>
            <p:cNvGrpSpPr/>
            <p:nvPr/>
          </p:nvGrpSpPr>
          <p:grpSpPr>
            <a:xfrm flipH="1" rot="-1941457">
              <a:off x="6592227" y="-80692"/>
              <a:ext cx="3752778" cy="3309275"/>
              <a:chOff x="3141775" y="2797950"/>
              <a:chExt cx="2059150" cy="1815800"/>
            </a:xfrm>
          </p:grpSpPr>
          <p:sp>
            <p:nvSpPr>
              <p:cNvPr id="866" name="Google Shape;866;p32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rect b="b" l="l" r="r" t="t"/>
                <a:pathLst>
                  <a:path extrusionOk="0" fill="none" h="68151" w="77591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2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rect b="b" l="l" r="r" t="t"/>
                <a:pathLst>
                  <a:path extrusionOk="0" fill="none" h="58013" w="70551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2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rect b="b" l="l" r="r" t="t"/>
                <a:pathLst>
                  <a:path extrusionOk="0" fill="none" h="50104" w="59042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2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rect b="b" l="l" r="r" t="t"/>
                <a:pathLst>
                  <a:path extrusionOk="0" fill="none" h="17938" w="29313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2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rect b="b" l="l" r="r" t="t"/>
                <a:pathLst>
                  <a:path extrusionOk="0" fill="none" h="9870" w="20131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2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rect b="b" l="l" r="r" t="t"/>
                <a:pathLst>
                  <a:path extrusionOk="0" fill="none" h="2438" w="4776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2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rect b="b" l="l" r="r" t="t"/>
                <a:pathLst>
                  <a:path extrusionOk="0" fill="none" h="7727" w="6441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2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rect b="b" l="l" r="r" t="t"/>
                <a:pathLst>
                  <a:path extrusionOk="0" fill="none" h="9723" w="5596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2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rect b="b" l="l" r="r" t="t"/>
                <a:pathLst>
                  <a:path extrusionOk="0" fill="none" h="72632" w="82366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5" name="Google Shape;875;p32"/>
            <p:cNvGrpSpPr/>
            <p:nvPr/>
          </p:nvGrpSpPr>
          <p:grpSpPr>
            <a:xfrm>
              <a:off x="8126444" y="2236945"/>
              <a:ext cx="520582" cy="350759"/>
              <a:chOff x="5850477" y="3901125"/>
              <a:chExt cx="127450" cy="85874"/>
            </a:xfrm>
          </p:grpSpPr>
          <p:sp>
            <p:nvSpPr>
              <p:cNvPr id="876" name="Google Shape;876;p32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rect b="b" l="l" r="r" t="t"/>
                <a:pathLst>
                  <a:path extrusionOk="0" h="1005" w="136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2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rect b="b" l="l" r="r" t="t"/>
                <a:pathLst>
                  <a:path extrusionOk="0" h="845" w="1152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2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rect b="b" l="l" r="r" t="t"/>
                <a:pathLst>
                  <a:path extrusionOk="0" h="405" w="576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2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2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rect b="b" l="l" r="r" t="t"/>
                <a:pathLst>
                  <a:path extrusionOk="0" h="418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2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2" name="Google Shape;882;p32"/>
            <p:cNvSpPr/>
            <p:nvPr/>
          </p:nvSpPr>
          <p:spPr>
            <a:xfrm>
              <a:off x="7949883" y="431910"/>
              <a:ext cx="215586" cy="215586"/>
            </a:xfrm>
            <a:custGeom>
              <a:rect b="b" l="l" r="r" t="t"/>
              <a:pathLst>
                <a:path extrusionOk="0" h="4176" w="4176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3" name="Google Shape;883;p32"/>
            <p:cNvGrpSpPr/>
            <p:nvPr/>
          </p:nvGrpSpPr>
          <p:grpSpPr>
            <a:xfrm flipH="1">
              <a:off x="7377350" y="1773850"/>
              <a:ext cx="501523" cy="522000"/>
              <a:chOff x="5829325" y="3589425"/>
              <a:chExt cx="501523" cy="522000"/>
            </a:xfrm>
          </p:grpSpPr>
          <p:sp>
            <p:nvSpPr>
              <p:cNvPr id="884" name="Google Shape;884;p32"/>
              <p:cNvSpPr/>
              <p:nvPr/>
            </p:nvSpPr>
            <p:spPr>
              <a:xfrm>
                <a:off x="5986632" y="3589425"/>
                <a:ext cx="84395" cy="62365"/>
              </a:xfrm>
              <a:custGeom>
                <a:rect b="b" l="l" r="r" t="t"/>
                <a:pathLst>
                  <a:path extrusionOk="0" h="1005" w="136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2"/>
              <p:cNvSpPr/>
              <p:nvPr/>
            </p:nvSpPr>
            <p:spPr>
              <a:xfrm>
                <a:off x="6143133" y="3719367"/>
                <a:ext cx="71487" cy="52436"/>
              </a:xfrm>
              <a:custGeom>
                <a:rect b="b" l="l" r="r" t="t"/>
                <a:pathLst>
                  <a:path extrusionOk="0" h="845" w="1152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2"/>
              <p:cNvSpPr/>
              <p:nvPr/>
            </p:nvSpPr>
            <p:spPr>
              <a:xfrm>
                <a:off x="5829325" y="3684368"/>
                <a:ext cx="35744" cy="25132"/>
              </a:xfrm>
              <a:custGeom>
                <a:rect b="b" l="l" r="r" t="t"/>
                <a:pathLst>
                  <a:path extrusionOk="0" h="405" w="576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2"/>
              <p:cNvSpPr/>
              <p:nvPr/>
            </p:nvSpPr>
            <p:spPr>
              <a:xfrm>
                <a:off x="6295849" y="3963984"/>
                <a:ext cx="34999" cy="25877"/>
              </a:xfrm>
              <a:custGeom>
                <a:rect b="b" l="l" r="r" t="t"/>
                <a:pathLst>
                  <a:path extrusionOk="0" h="417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2"/>
              <p:cNvSpPr/>
              <p:nvPr/>
            </p:nvSpPr>
            <p:spPr>
              <a:xfrm>
                <a:off x="6295849" y="3812013"/>
                <a:ext cx="34999" cy="25939"/>
              </a:xfrm>
              <a:custGeom>
                <a:rect b="b" l="l" r="r" t="t"/>
                <a:pathLst>
                  <a:path extrusionOk="0" h="418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2"/>
              <p:cNvSpPr/>
              <p:nvPr/>
            </p:nvSpPr>
            <p:spPr>
              <a:xfrm>
                <a:off x="6081575" y="4085548"/>
                <a:ext cx="34999" cy="25877"/>
              </a:xfrm>
              <a:custGeom>
                <a:rect b="b" l="l" r="r" t="t"/>
                <a:pathLst>
                  <a:path extrusionOk="0" h="417" w="564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0" name="Google Shape;890;p32"/>
            <p:cNvGrpSpPr/>
            <p:nvPr/>
          </p:nvGrpSpPr>
          <p:grpSpPr>
            <a:xfrm>
              <a:off x="8147147" y="1008720"/>
              <a:ext cx="283452" cy="522003"/>
              <a:chOff x="5887475" y="4238125"/>
              <a:chExt cx="87275" cy="160725"/>
            </a:xfrm>
          </p:grpSpPr>
          <p:sp>
            <p:nvSpPr>
              <p:cNvPr id="891" name="Google Shape;891;p32"/>
              <p:cNvSpPr/>
              <p:nvPr/>
            </p:nvSpPr>
            <p:spPr>
              <a:xfrm>
                <a:off x="5933700" y="4289550"/>
                <a:ext cx="31250" cy="23000"/>
              </a:xfrm>
              <a:custGeom>
                <a:rect b="b" l="l" r="r" t="t"/>
                <a:pathLst>
                  <a:path extrusionOk="0" h="920" w="1250">
                    <a:moveTo>
                      <a:pt x="1" y="1"/>
                    </a:moveTo>
                    <a:lnTo>
                      <a:pt x="1" y="919"/>
                    </a:lnTo>
                    <a:lnTo>
                      <a:pt x="1250" y="91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2"/>
              <p:cNvSpPr/>
              <p:nvPr/>
            </p:nvSpPr>
            <p:spPr>
              <a:xfrm>
                <a:off x="5887475" y="4316200"/>
                <a:ext cx="29425" cy="21750"/>
              </a:xfrm>
              <a:custGeom>
                <a:rect b="b" l="l" r="r" t="t"/>
                <a:pathLst>
                  <a:path extrusionOk="0" h="870" w="1177">
                    <a:moveTo>
                      <a:pt x="1" y="0"/>
                    </a:moveTo>
                    <a:lnTo>
                      <a:pt x="1" y="869"/>
                    </a:lnTo>
                    <a:lnTo>
                      <a:pt x="1176" y="869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2"/>
              <p:cNvSpPr/>
              <p:nvPr/>
            </p:nvSpPr>
            <p:spPr>
              <a:xfrm>
                <a:off x="5960025" y="4261700"/>
                <a:ext cx="14725" cy="10750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8" y="429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2"/>
              <p:cNvSpPr/>
              <p:nvPr/>
            </p:nvSpPr>
            <p:spPr>
              <a:xfrm>
                <a:off x="5902175" y="4388125"/>
                <a:ext cx="15025" cy="10725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2"/>
              <p:cNvSpPr/>
              <p:nvPr/>
            </p:nvSpPr>
            <p:spPr>
              <a:xfrm>
                <a:off x="5937075" y="4354150"/>
                <a:ext cx="14725" cy="10725"/>
              </a:xfrm>
              <a:custGeom>
                <a:rect b="b" l="l" r="r" t="t"/>
                <a:pathLst>
                  <a:path extrusionOk="0" h="429" w="589">
                    <a:moveTo>
                      <a:pt x="0" y="0"/>
                    </a:moveTo>
                    <a:lnTo>
                      <a:pt x="0" y="429"/>
                    </a:lnTo>
                    <a:lnTo>
                      <a:pt x="588" y="429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2"/>
              <p:cNvSpPr/>
              <p:nvPr/>
            </p:nvSpPr>
            <p:spPr>
              <a:xfrm>
                <a:off x="5919325" y="4238125"/>
                <a:ext cx="15025" cy="10750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7" name="Google Shape;897;p32"/>
          <p:cNvSpPr txBox="1"/>
          <p:nvPr>
            <p:ph type="ctrTitle"/>
          </p:nvPr>
        </p:nvSpPr>
        <p:spPr>
          <a:xfrm>
            <a:off x="2288000" y="513942"/>
            <a:ext cx="4568100" cy="11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98" name="Google Shape;898;p32"/>
          <p:cNvSpPr txBox="1"/>
          <p:nvPr>
            <p:ph idx="1" type="subTitle"/>
          </p:nvPr>
        </p:nvSpPr>
        <p:spPr>
          <a:xfrm>
            <a:off x="2288000" y="1413946"/>
            <a:ext cx="45681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9" name="Google Shape;899;p32"/>
          <p:cNvSpPr txBox="1"/>
          <p:nvPr/>
        </p:nvSpPr>
        <p:spPr>
          <a:xfrm>
            <a:off x="2755550" y="3471966"/>
            <a:ext cx="3632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CREDITS: This presentation template was created by </a:t>
            </a:r>
            <a:r>
              <a:rPr b="1" lang="en" sz="1300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, including icons by </a:t>
            </a:r>
            <a:r>
              <a:rPr b="1" lang="en" sz="1300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, infographics &amp; images by </a:t>
            </a:r>
            <a:r>
              <a:rPr b="1" lang="en" sz="1300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3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00" name="Google Shape;900;p32"/>
          <p:cNvSpPr txBox="1"/>
          <p:nvPr>
            <p:ph idx="2" type="subTitle"/>
          </p:nvPr>
        </p:nvSpPr>
        <p:spPr>
          <a:xfrm>
            <a:off x="2757325" y="1998963"/>
            <a:ext cx="3629400" cy="74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903" name="Google Shape;903;p33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4" name="Google Shape;904;p33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905" name="Google Shape;905;p33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rect b="b" l="l" r="r" t="t"/>
                <a:pathLst>
                  <a:path extrusionOk="0" fill="none" h="32154" w="49552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3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rect b="b" l="l" r="r" t="t"/>
                <a:pathLst>
                  <a:path extrusionOk="0" fill="none" h="25174" w="40786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3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rect b="b" l="l" r="r" t="t"/>
                <a:pathLst>
                  <a:path extrusionOk="0" fill="none" h="15796" w="2242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rect b="b" l="l" r="r" t="t"/>
                <a:pathLst>
                  <a:path extrusionOk="0" fill="none" h="6576" w="13175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rect b="b" l="l" r="r" t="t"/>
                <a:pathLst>
                  <a:path extrusionOk="0" fill="none" h="36537" w="54168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0" name="Google Shape;910;p33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11" name="Google Shape;911;p33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12" name="Google Shape;912;p3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33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33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33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33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33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18" name="Google Shape;918;p33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19" name="Google Shape;919;p33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20" name="Google Shape;920;p33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33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33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33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3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3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3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33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8" name="Google Shape;928;p33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29" name="Google Shape;929;p33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34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932" name="Google Shape;932;p34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933" name="Google Shape;933;p34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rect b="b" l="l" r="r" t="t"/>
                <a:pathLst>
                  <a:path extrusionOk="0" fill="none" h="32154" w="49552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rect b="b" l="l" r="r" t="t"/>
                <a:pathLst>
                  <a:path extrusionOk="0" fill="none" h="25174" w="40786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rect b="b" l="l" r="r" t="t"/>
                <a:pathLst>
                  <a:path extrusionOk="0" fill="none" h="15796" w="2242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4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rect b="b" l="l" r="r" t="t"/>
                <a:pathLst>
                  <a:path extrusionOk="0" fill="none" h="6576" w="13175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4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rect b="b" l="l" r="r" t="t"/>
                <a:pathLst>
                  <a:path extrusionOk="0" fill="none" h="36537" w="54168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38" name="Google Shape;938;p34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-2823343" y="-465836"/>
            <a:ext cx="14575842" cy="6924864"/>
            <a:chOff x="-2823343" y="-465836"/>
            <a:chExt cx="14575842" cy="6924864"/>
          </a:xfrm>
        </p:grpSpPr>
        <p:grpSp>
          <p:nvGrpSpPr>
            <p:cNvPr id="50" name="Google Shape;50;p5"/>
            <p:cNvGrpSpPr/>
            <p:nvPr/>
          </p:nvGrpSpPr>
          <p:grpSpPr>
            <a:xfrm rot="90">
              <a:off x="8430753" y="4513263"/>
              <a:ext cx="484870" cy="326689"/>
              <a:chOff x="5850477" y="3901125"/>
              <a:chExt cx="127450" cy="85874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rect b="b" l="l" r="r" t="t"/>
                <a:pathLst>
                  <a:path extrusionOk="0" h="1005" w="136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rect b="b" l="l" r="r" t="t"/>
                <a:pathLst>
                  <a:path extrusionOk="0" h="845" w="1152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rect b="b" l="l" r="r" t="t"/>
                <a:pathLst>
                  <a:path extrusionOk="0" h="405" w="576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rect b="b" l="l" r="r" t="t"/>
                <a:pathLst>
                  <a:path extrusionOk="0" h="418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" name="Google Shape;57;p5"/>
            <p:cNvSpPr/>
            <p:nvPr/>
          </p:nvSpPr>
          <p:spPr>
            <a:xfrm rot="503819">
              <a:off x="-2732407" y="-89933"/>
              <a:ext cx="5268076" cy="1632161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-9878429">
              <a:off x="8010562" y="13897"/>
              <a:ext cx="3589865" cy="1632149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" name="Google Shape;59;p5"/>
            <p:cNvGrpSpPr/>
            <p:nvPr/>
          </p:nvGrpSpPr>
          <p:grpSpPr>
            <a:xfrm>
              <a:off x="6674940" y="2469163"/>
              <a:ext cx="3451998" cy="3989866"/>
              <a:chOff x="-2471448" y="2469163"/>
              <a:chExt cx="3451998" cy="3989866"/>
            </a:xfrm>
          </p:grpSpPr>
          <p:sp>
            <p:nvSpPr>
              <p:cNvPr id="60" name="Google Shape;60;p5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rect b="b" l="l" r="r" t="t"/>
                <a:pathLst>
                  <a:path extrusionOk="0" fill="none" h="51609" w="59666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rect b="b" l="l" r="r" t="t"/>
                <a:pathLst>
                  <a:path extrusionOk="0" fill="none" h="44251" w="48757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rect b="b" l="l" r="r" t="t"/>
                <a:pathLst>
                  <a:path extrusionOk="0" fill="none" h="35092" w="35007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rect b="b" l="l" r="r" t="t"/>
                <a:pathLst>
                  <a:path extrusionOk="0" fill="none" h="25456" w="13261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rect b="b" l="l" r="r" t="t"/>
                <a:pathLst>
                  <a:path extrusionOk="0" fill="none" h="2181" w="2866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rect b="b" l="l" r="r" t="t"/>
                <a:pathLst>
                  <a:path extrusionOk="0" fill="none" h="55637" w="64306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5"/>
            <p:cNvGrpSpPr/>
            <p:nvPr/>
          </p:nvGrpSpPr>
          <p:grpSpPr>
            <a:xfrm>
              <a:off x="-2338325" y="2574912"/>
              <a:ext cx="3661651" cy="3205669"/>
              <a:chOff x="1057550" y="3474725"/>
              <a:chExt cx="1831100" cy="1603075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rect b="b" l="l" r="r" t="t"/>
                <a:pathLst>
                  <a:path extrusionOk="0" fill="none" h="64123" w="73244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rect b="b" l="l" r="r" t="t"/>
                <a:pathLst>
                  <a:path extrusionOk="0" fill="none" h="56679" w="65959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rect b="b" l="l" r="r" t="t"/>
                <a:pathLst>
                  <a:path extrusionOk="0" fill="none" h="50336" w="55968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rect b="b" l="l" r="r" t="t"/>
                <a:pathLst>
                  <a:path extrusionOk="0" fill="none" h="41006" w="48695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rect b="b" l="l" r="r" t="t"/>
                <a:pathLst>
                  <a:path extrusionOk="0" fill="none" h="32570" w="4146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rect b="b" l="l" r="r" t="t"/>
                <a:pathLst>
                  <a:path extrusionOk="0" fill="none" h="25946" w="34652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rect b="b" l="l" r="r" t="t"/>
                <a:pathLst>
                  <a:path extrusionOk="0" fill="none" h="18857" w="27047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rect b="b" l="l" r="r" t="t"/>
                <a:pathLst>
                  <a:path extrusionOk="0" fill="none" h="11498" w="14976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1323325" y="2763411"/>
            <a:ext cx="2633700" cy="10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5"/>
          <p:cNvSpPr txBox="1"/>
          <p:nvPr>
            <p:ph idx="2" type="body"/>
          </p:nvPr>
        </p:nvSpPr>
        <p:spPr>
          <a:xfrm>
            <a:off x="5187100" y="2763411"/>
            <a:ext cx="2633700" cy="10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5"/>
          <p:cNvSpPr txBox="1"/>
          <p:nvPr>
            <p:ph type="title"/>
          </p:nvPr>
        </p:nvSpPr>
        <p:spPr>
          <a:xfrm>
            <a:off x="1323325" y="2308011"/>
            <a:ext cx="26337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5"/>
          <p:cNvSpPr txBox="1"/>
          <p:nvPr>
            <p:ph idx="3" type="title"/>
          </p:nvPr>
        </p:nvSpPr>
        <p:spPr>
          <a:xfrm>
            <a:off x="5187100" y="2308011"/>
            <a:ext cx="26337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" name="Google Shape;79;p5"/>
          <p:cNvSpPr txBox="1"/>
          <p:nvPr>
            <p:ph idx="4" type="title"/>
          </p:nvPr>
        </p:nvSpPr>
        <p:spPr>
          <a:xfrm>
            <a:off x="713250" y="3912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 sz="3200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82" name="Google Shape;82;p6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6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84" name="Google Shape;84;p6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rect b="b" l="l" r="r" t="t"/>
                <a:pathLst>
                  <a:path extrusionOk="0" fill="none" h="32154" w="49552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rect b="b" l="l" r="r" t="t"/>
                <a:pathLst>
                  <a:path extrusionOk="0" fill="none" h="25174" w="40786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rect b="b" l="l" r="r" t="t"/>
                <a:pathLst>
                  <a:path extrusionOk="0" fill="none" h="15796" w="2242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rect b="b" l="l" r="r" t="t"/>
                <a:pathLst>
                  <a:path extrusionOk="0" fill="none" h="6576" w="13175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rect b="b" l="l" r="r" t="t"/>
                <a:pathLst>
                  <a:path extrusionOk="0" fill="none" h="36537" w="54168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6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0" name="Google Shape;90;p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1" name="Google Shape;91;p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" name="Google Shape;94;p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7" name="Google Shape;97;p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8" name="Google Shape;98;p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9" name="Google Shape;99;p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8" name="Google Shape;108;p6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6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7"/>
          <p:cNvSpPr txBox="1"/>
          <p:nvPr>
            <p:ph idx="1" type="body"/>
          </p:nvPr>
        </p:nvSpPr>
        <p:spPr>
          <a:xfrm>
            <a:off x="1267975" y="1825534"/>
            <a:ext cx="4897500" cy="23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13" name="Google Shape;113;p7"/>
          <p:cNvGrpSpPr/>
          <p:nvPr/>
        </p:nvGrpSpPr>
        <p:grpSpPr>
          <a:xfrm>
            <a:off x="-2829690" y="-532311"/>
            <a:ext cx="14937395" cy="7674702"/>
            <a:chOff x="-2829690" y="-532311"/>
            <a:chExt cx="14937395" cy="7674702"/>
          </a:xfrm>
        </p:grpSpPr>
        <p:grpSp>
          <p:nvGrpSpPr>
            <p:cNvPr id="114" name="Google Shape;114;p7"/>
            <p:cNvGrpSpPr/>
            <p:nvPr/>
          </p:nvGrpSpPr>
          <p:grpSpPr>
            <a:xfrm>
              <a:off x="-2829690" y="-532311"/>
              <a:ext cx="14937395" cy="7674702"/>
              <a:chOff x="-2829690" y="-532311"/>
              <a:chExt cx="14937395" cy="7674702"/>
            </a:xfrm>
          </p:grpSpPr>
          <p:grpSp>
            <p:nvGrpSpPr>
              <p:cNvPr id="115" name="Google Shape;115;p7"/>
              <p:cNvGrpSpPr/>
              <p:nvPr/>
            </p:nvGrpSpPr>
            <p:grpSpPr>
              <a:xfrm>
                <a:off x="-2829690" y="2718224"/>
                <a:ext cx="4018183" cy="4424167"/>
                <a:chOff x="-1890669" y="-592228"/>
                <a:chExt cx="3608930" cy="3973565"/>
              </a:xfrm>
            </p:grpSpPr>
            <p:grpSp>
              <p:nvGrpSpPr>
                <p:cNvPr id="116" name="Google Shape;116;p7"/>
                <p:cNvGrpSpPr/>
                <p:nvPr/>
              </p:nvGrpSpPr>
              <p:grpSpPr>
                <a:xfrm>
                  <a:off x="-1890669" y="-592228"/>
                  <a:ext cx="3608930" cy="3973565"/>
                  <a:chOff x="262575" y="279375"/>
                  <a:chExt cx="1205750" cy="1327575"/>
                </a:xfrm>
              </p:grpSpPr>
              <p:sp>
                <p:nvSpPr>
                  <p:cNvPr id="117" name="Google Shape;117;p7"/>
                  <p:cNvSpPr/>
                  <p:nvPr/>
                </p:nvSpPr>
                <p:spPr>
                  <a:xfrm>
                    <a:off x="321025" y="335700"/>
                    <a:ext cx="1088525" cy="1213400"/>
                  </a:xfrm>
                  <a:custGeom>
                    <a:rect b="b" l="l" r="r" t="t"/>
                    <a:pathLst>
                      <a:path extrusionOk="0" fill="none" h="48536" w="43541">
                        <a:moveTo>
                          <a:pt x="12392" y="48535"/>
                        </a:moveTo>
                        <a:cubicBezTo>
                          <a:pt x="12061" y="48535"/>
                          <a:pt x="11730" y="48364"/>
                          <a:pt x="11437" y="48205"/>
                        </a:cubicBezTo>
                        <a:cubicBezTo>
                          <a:pt x="9404" y="47005"/>
                          <a:pt x="7506" y="45609"/>
                          <a:pt x="7335" y="43527"/>
                        </a:cubicBezTo>
                        <a:cubicBezTo>
                          <a:pt x="7286" y="42976"/>
                          <a:pt x="7384" y="42413"/>
                          <a:pt x="7470" y="41875"/>
                        </a:cubicBezTo>
                        <a:cubicBezTo>
                          <a:pt x="7531" y="41507"/>
                          <a:pt x="7592" y="41128"/>
                          <a:pt x="7616" y="40748"/>
                        </a:cubicBezTo>
                        <a:cubicBezTo>
                          <a:pt x="7690" y="38936"/>
                          <a:pt x="6772" y="37271"/>
                          <a:pt x="5878" y="35667"/>
                        </a:cubicBezTo>
                        <a:cubicBezTo>
                          <a:pt x="5743" y="35422"/>
                          <a:pt x="5608" y="35177"/>
                          <a:pt x="5474" y="34920"/>
                        </a:cubicBezTo>
                        <a:cubicBezTo>
                          <a:pt x="3490" y="31222"/>
                          <a:pt x="2327" y="27121"/>
                          <a:pt x="1213" y="23178"/>
                        </a:cubicBezTo>
                        <a:cubicBezTo>
                          <a:pt x="650" y="21170"/>
                          <a:pt x="1" y="18893"/>
                          <a:pt x="331" y="16676"/>
                        </a:cubicBezTo>
                        <a:cubicBezTo>
                          <a:pt x="576" y="14999"/>
                          <a:pt x="1348" y="13309"/>
                          <a:pt x="2719" y="11473"/>
                        </a:cubicBezTo>
                        <a:cubicBezTo>
                          <a:pt x="6698" y="6122"/>
                          <a:pt x="12465" y="3453"/>
                          <a:pt x="16591" y="2131"/>
                        </a:cubicBezTo>
                        <a:cubicBezTo>
                          <a:pt x="21219" y="674"/>
                          <a:pt x="26558" y="0"/>
                          <a:pt x="33366" y="25"/>
                        </a:cubicBezTo>
                        <a:cubicBezTo>
                          <a:pt x="33929" y="25"/>
                          <a:pt x="34639" y="25"/>
                          <a:pt x="35276" y="208"/>
                        </a:cubicBezTo>
                        <a:cubicBezTo>
                          <a:pt x="35973" y="392"/>
                          <a:pt x="36586" y="772"/>
                          <a:pt x="37173" y="1127"/>
                        </a:cubicBezTo>
                        <a:cubicBezTo>
                          <a:pt x="39243" y="2376"/>
                          <a:pt x="41606" y="3820"/>
                          <a:pt x="42916" y="6085"/>
                        </a:cubicBezTo>
                        <a:cubicBezTo>
                          <a:pt x="43381" y="6857"/>
                          <a:pt x="43540" y="7530"/>
                          <a:pt x="43467" y="8167"/>
                        </a:cubicBezTo>
                        <a:cubicBezTo>
                          <a:pt x="43283" y="9416"/>
                          <a:pt x="42169" y="9710"/>
                          <a:pt x="41177" y="9955"/>
                        </a:cubicBezTo>
                        <a:lnTo>
                          <a:pt x="41006" y="10004"/>
                        </a:lnTo>
                        <a:cubicBezTo>
                          <a:pt x="39316" y="10432"/>
                          <a:pt x="38006" y="10922"/>
                          <a:pt x="36892" y="11534"/>
                        </a:cubicBezTo>
                        <a:lnTo>
                          <a:pt x="36892" y="11534"/>
                        </a:lnTo>
                        <a:cubicBezTo>
                          <a:pt x="35178" y="12465"/>
                          <a:pt x="33929" y="13775"/>
                          <a:pt x="33366" y="15232"/>
                        </a:cubicBezTo>
                        <a:cubicBezTo>
                          <a:pt x="33219" y="15611"/>
                          <a:pt x="33108" y="16028"/>
                          <a:pt x="33010" y="16432"/>
                        </a:cubicBezTo>
                        <a:cubicBezTo>
                          <a:pt x="32876" y="16983"/>
                          <a:pt x="32729" y="17558"/>
                          <a:pt x="32459" y="18085"/>
                        </a:cubicBezTo>
                        <a:cubicBezTo>
                          <a:pt x="32153" y="18672"/>
                          <a:pt x="31725" y="19186"/>
                          <a:pt x="31296" y="19688"/>
                        </a:cubicBezTo>
                        <a:cubicBezTo>
                          <a:pt x="31039" y="19995"/>
                          <a:pt x="30770" y="20313"/>
                          <a:pt x="30525" y="20656"/>
                        </a:cubicBezTo>
                        <a:cubicBezTo>
                          <a:pt x="29362" y="22284"/>
                          <a:pt x="29031" y="24513"/>
                          <a:pt x="29680" y="26410"/>
                        </a:cubicBezTo>
                        <a:cubicBezTo>
                          <a:pt x="29766" y="26692"/>
                          <a:pt x="29913" y="26998"/>
                          <a:pt x="30011" y="27280"/>
                        </a:cubicBezTo>
                        <a:cubicBezTo>
                          <a:pt x="30402" y="28223"/>
                          <a:pt x="30807" y="29190"/>
                          <a:pt x="30500" y="30157"/>
                        </a:cubicBezTo>
                        <a:cubicBezTo>
                          <a:pt x="30231" y="31039"/>
                          <a:pt x="29423" y="31614"/>
                          <a:pt x="28786" y="31932"/>
                        </a:cubicBezTo>
                        <a:cubicBezTo>
                          <a:pt x="26080" y="33304"/>
                          <a:pt x="22419" y="32422"/>
                          <a:pt x="20644" y="29961"/>
                        </a:cubicBezTo>
                        <a:cubicBezTo>
                          <a:pt x="20583" y="29863"/>
                          <a:pt x="20509" y="29753"/>
                          <a:pt x="20448" y="29667"/>
                        </a:cubicBezTo>
                        <a:cubicBezTo>
                          <a:pt x="20179" y="29263"/>
                          <a:pt x="19897" y="28859"/>
                          <a:pt x="19481" y="28627"/>
                        </a:cubicBezTo>
                        <a:cubicBezTo>
                          <a:pt x="18379" y="28002"/>
                          <a:pt x="17020" y="28933"/>
                          <a:pt x="16224" y="30047"/>
                        </a:cubicBezTo>
                        <a:cubicBezTo>
                          <a:pt x="14253" y="32814"/>
                          <a:pt x="13787" y="36646"/>
                          <a:pt x="15061" y="39793"/>
                        </a:cubicBezTo>
                        <a:lnTo>
                          <a:pt x="15195" y="40124"/>
                        </a:lnTo>
                        <a:cubicBezTo>
                          <a:pt x="15428" y="40675"/>
                          <a:pt x="15661" y="41226"/>
                          <a:pt x="15661" y="41838"/>
                        </a:cubicBezTo>
                        <a:cubicBezTo>
                          <a:pt x="15661" y="42291"/>
                          <a:pt x="15502" y="42719"/>
                          <a:pt x="15355" y="43160"/>
                        </a:cubicBezTo>
                        <a:cubicBezTo>
                          <a:pt x="14791" y="44752"/>
                          <a:pt x="14093" y="46331"/>
                          <a:pt x="13334" y="47837"/>
                        </a:cubicBezTo>
                        <a:cubicBezTo>
                          <a:pt x="13200" y="48094"/>
                          <a:pt x="13053" y="48339"/>
                          <a:pt x="12832" y="48462"/>
                        </a:cubicBezTo>
                        <a:cubicBezTo>
                          <a:pt x="12649" y="48511"/>
                          <a:pt x="12526" y="48535"/>
                          <a:pt x="12392" y="48535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" name="Google Shape;118;p7"/>
                  <p:cNvSpPr/>
                  <p:nvPr/>
                </p:nvSpPr>
                <p:spPr>
                  <a:xfrm>
                    <a:off x="408275" y="421100"/>
                    <a:ext cx="903000" cy="1014725"/>
                  </a:xfrm>
                  <a:custGeom>
                    <a:rect b="b" l="l" r="r" t="t"/>
                    <a:pathLst>
                      <a:path extrusionOk="0" fill="none" h="40589" w="36120">
                        <a:moveTo>
                          <a:pt x="7824" y="40589"/>
                        </a:moveTo>
                        <a:lnTo>
                          <a:pt x="7800" y="40552"/>
                        </a:lnTo>
                        <a:cubicBezTo>
                          <a:pt x="7322" y="40148"/>
                          <a:pt x="7224" y="39916"/>
                          <a:pt x="7224" y="39830"/>
                        </a:cubicBezTo>
                        <a:cubicBezTo>
                          <a:pt x="7212" y="39683"/>
                          <a:pt x="7273" y="39291"/>
                          <a:pt x="7334" y="38997"/>
                        </a:cubicBezTo>
                        <a:cubicBezTo>
                          <a:pt x="7408" y="38556"/>
                          <a:pt x="7494" y="38054"/>
                          <a:pt x="7518" y="37479"/>
                        </a:cubicBezTo>
                        <a:cubicBezTo>
                          <a:pt x="7640" y="34712"/>
                          <a:pt x="6392" y="32435"/>
                          <a:pt x="5375" y="30610"/>
                        </a:cubicBezTo>
                        <a:lnTo>
                          <a:pt x="5363" y="30586"/>
                        </a:lnTo>
                        <a:cubicBezTo>
                          <a:pt x="5241" y="30353"/>
                          <a:pt x="5118" y="30120"/>
                          <a:pt x="4996" y="29912"/>
                        </a:cubicBezTo>
                        <a:cubicBezTo>
                          <a:pt x="3184" y="26545"/>
                          <a:pt x="2082" y="22627"/>
                          <a:pt x="1016" y="18844"/>
                        </a:cubicBezTo>
                        <a:cubicBezTo>
                          <a:pt x="502" y="17081"/>
                          <a:pt x="0" y="15256"/>
                          <a:pt x="221" y="13750"/>
                        </a:cubicBezTo>
                        <a:cubicBezTo>
                          <a:pt x="368" y="12661"/>
                          <a:pt x="955" y="11448"/>
                          <a:pt x="1959" y="10089"/>
                        </a:cubicBezTo>
                        <a:cubicBezTo>
                          <a:pt x="5412" y="5461"/>
                          <a:pt x="10493" y="3122"/>
                          <a:pt x="14130" y="1959"/>
                        </a:cubicBezTo>
                        <a:cubicBezTo>
                          <a:pt x="18354" y="625"/>
                          <a:pt x="23239" y="0"/>
                          <a:pt x="29508" y="0"/>
                        </a:cubicBezTo>
                        <a:lnTo>
                          <a:pt x="29594" y="0"/>
                        </a:lnTo>
                        <a:lnTo>
                          <a:pt x="29876" y="0"/>
                        </a:lnTo>
                        <a:cubicBezTo>
                          <a:pt x="30182" y="0"/>
                          <a:pt x="30696" y="0"/>
                          <a:pt x="30904" y="61"/>
                        </a:cubicBezTo>
                        <a:cubicBezTo>
                          <a:pt x="31137" y="123"/>
                          <a:pt x="31577" y="404"/>
                          <a:pt x="31933" y="612"/>
                        </a:cubicBezTo>
                        <a:cubicBezTo>
                          <a:pt x="32312" y="845"/>
                          <a:pt x="32826" y="1053"/>
                          <a:pt x="33365" y="1286"/>
                        </a:cubicBezTo>
                        <a:cubicBezTo>
                          <a:pt x="34712" y="1849"/>
                          <a:pt x="36120" y="2437"/>
                          <a:pt x="35814" y="3490"/>
                        </a:cubicBezTo>
                        <a:cubicBezTo>
                          <a:pt x="35520" y="4506"/>
                          <a:pt x="34443" y="4616"/>
                          <a:pt x="33377" y="4739"/>
                        </a:cubicBezTo>
                        <a:cubicBezTo>
                          <a:pt x="32765" y="4800"/>
                          <a:pt x="32190" y="4886"/>
                          <a:pt x="31761" y="5106"/>
                        </a:cubicBezTo>
                        <a:cubicBezTo>
                          <a:pt x="29337" y="6428"/>
                          <a:pt x="27537" y="8375"/>
                          <a:pt x="26692" y="10604"/>
                        </a:cubicBezTo>
                        <a:cubicBezTo>
                          <a:pt x="26484" y="11167"/>
                          <a:pt x="26337" y="11705"/>
                          <a:pt x="26215" y="12171"/>
                        </a:cubicBezTo>
                        <a:cubicBezTo>
                          <a:pt x="26129" y="12550"/>
                          <a:pt x="26019" y="12942"/>
                          <a:pt x="25933" y="13126"/>
                        </a:cubicBezTo>
                        <a:cubicBezTo>
                          <a:pt x="25823" y="13346"/>
                          <a:pt x="25517" y="13701"/>
                          <a:pt x="25223" y="14032"/>
                        </a:cubicBezTo>
                        <a:cubicBezTo>
                          <a:pt x="24917" y="14387"/>
                          <a:pt x="24586" y="14779"/>
                          <a:pt x="24243" y="15244"/>
                        </a:cubicBezTo>
                        <a:cubicBezTo>
                          <a:pt x="22456" y="17766"/>
                          <a:pt x="21966" y="21133"/>
                          <a:pt x="22958" y="24060"/>
                        </a:cubicBezTo>
                        <a:cubicBezTo>
                          <a:pt x="23092" y="24451"/>
                          <a:pt x="23239" y="24807"/>
                          <a:pt x="23374" y="25125"/>
                        </a:cubicBezTo>
                        <a:cubicBezTo>
                          <a:pt x="23386" y="25162"/>
                          <a:pt x="23423" y="25211"/>
                          <a:pt x="23447" y="25235"/>
                        </a:cubicBezTo>
                        <a:cubicBezTo>
                          <a:pt x="23509" y="25333"/>
                          <a:pt x="23582" y="25431"/>
                          <a:pt x="23545" y="25541"/>
                        </a:cubicBezTo>
                        <a:cubicBezTo>
                          <a:pt x="23435" y="25798"/>
                          <a:pt x="23068" y="25774"/>
                          <a:pt x="22750" y="25762"/>
                        </a:cubicBezTo>
                        <a:cubicBezTo>
                          <a:pt x="22652" y="25762"/>
                          <a:pt x="22578" y="25737"/>
                          <a:pt x="22480" y="25737"/>
                        </a:cubicBezTo>
                        <a:cubicBezTo>
                          <a:pt x="21439" y="25737"/>
                          <a:pt x="20435" y="25272"/>
                          <a:pt x="19897" y="24537"/>
                        </a:cubicBezTo>
                        <a:lnTo>
                          <a:pt x="19762" y="24353"/>
                        </a:lnTo>
                        <a:lnTo>
                          <a:pt x="19750" y="24317"/>
                        </a:lnTo>
                        <a:cubicBezTo>
                          <a:pt x="19382" y="23766"/>
                          <a:pt x="18746" y="22847"/>
                          <a:pt x="17644" y="22235"/>
                        </a:cubicBezTo>
                        <a:cubicBezTo>
                          <a:pt x="16909" y="21819"/>
                          <a:pt x="16077" y="21599"/>
                          <a:pt x="15219" y="21599"/>
                        </a:cubicBezTo>
                        <a:cubicBezTo>
                          <a:pt x="13273" y="21599"/>
                          <a:pt x="11301" y="22737"/>
                          <a:pt x="9955" y="24635"/>
                        </a:cubicBezTo>
                        <a:cubicBezTo>
                          <a:pt x="7285" y="28370"/>
                          <a:pt x="6685" y="33353"/>
                          <a:pt x="8387" y="37614"/>
                        </a:cubicBezTo>
                        <a:cubicBezTo>
                          <a:pt x="8436" y="37736"/>
                          <a:pt x="8498" y="37859"/>
                          <a:pt x="8547" y="38006"/>
                        </a:cubicBezTo>
                        <a:cubicBezTo>
                          <a:pt x="8559" y="38030"/>
                          <a:pt x="8571" y="38079"/>
                          <a:pt x="8608" y="38103"/>
                        </a:cubicBezTo>
                        <a:cubicBezTo>
                          <a:pt x="8657" y="38201"/>
                          <a:pt x="8693" y="38287"/>
                          <a:pt x="8693" y="38385"/>
                        </a:cubicBezTo>
                        <a:cubicBezTo>
                          <a:pt x="8693" y="38446"/>
                          <a:pt x="8669" y="38508"/>
                          <a:pt x="8644" y="38556"/>
                        </a:cubicBezTo>
                        <a:cubicBezTo>
                          <a:pt x="8644" y="38569"/>
                          <a:pt x="8632" y="38581"/>
                          <a:pt x="8632" y="38581"/>
                        </a:cubicBezTo>
                        <a:cubicBezTo>
                          <a:pt x="8400" y="39242"/>
                          <a:pt x="8142" y="39903"/>
                          <a:pt x="7873" y="4054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" name="Google Shape;119;p7"/>
                  <p:cNvSpPr/>
                  <p:nvPr/>
                </p:nvSpPr>
                <p:spPr>
                  <a:xfrm>
                    <a:off x="493675" y="440375"/>
                    <a:ext cx="630900" cy="586525"/>
                  </a:xfrm>
                  <a:custGeom>
                    <a:rect b="b" l="l" r="r" t="t"/>
                    <a:pathLst>
                      <a:path extrusionOk="0" fill="none" h="23461" w="25236">
                        <a:moveTo>
                          <a:pt x="2816" y="23460"/>
                        </a:moveTo>
                        <a:lnTo>
                          <a:pt x="2767" y="23460"/>
                        </a:lnTo>
                        <a:cubicBezTo>
                          <a:pt x="1286" y="23338"/>
                          <a:pt x="1200" y="21428"/>
                          <a:pt x="1102" y="19591"/>
                        </a:cubicBezTo>
                        <a:cubicBezTo>
                          <a:pt x="1053" y="18734"/>
                          <a:pt x="1017" y="17828"/>
                          <a:pt x="833" y="17154"/>
                        </a:cubicBezTo>
                        <a:cubicBezTo>
                          <a:pt x="453" y="15869"/>
                          <a:pt x="0" y="14240"/>
                          <a:pt x="123" y="13445"/>
                        </a:cubicBezTo>
                        <a:cubicBezTo>
                          <a:pt x="172" y="13163"/>
                          <a:pt x="368" y="12502"/>
                          <a:pt x="1237" y="11326"/>
                        </a:cubicBezTo>
                        <a:cubicBezTo>
                          <a:pt x="4151" y="7420"/>
                          <a:pt x="8547" y="5400"/>
                          <a:pt x="11730" y="4408"/>
                        </a:cubicBezTo>
                        <a:cubicBezTo>
                          <a:pt x="12599" y="4127"/>
                          <a:pt x="13726" y="3576"/>
                          <a:pt x="14938" y="3000"/>
                        </a:cubicBezTo>
                        <a:cubicBezTo>
                          <a:pt x="17828" y="1592"/>
                          <a:pt x="21109" y="1"/>
                          <a:pt x="23178" y="833"/>
                        </a:cubicBezTo>
                        <a:cubicBezTo>
                          <a:pt x="23913" y="1139"/>
                          <a:pt x="24427" y="1739"/>
                          <a:pt x="24733" y="2645"/>
                        </a:cubicBezTo>
                        <a:cubicBezTo>
                          <a:pt x="25235" y="4127"/>
                          <a:pt x="23913" y="5119"/>
                          <a:pt x="22492" y="6184"/>
                        </a:cubicBezTo>
                        <a:cubicBezTo>
                          <a:pt x="21501" y="6918"/>
                          <a:pt x="20484" y="7678"/>
                          <a:pt x="20129" y="8645"/>
                        </a:cubicBezTo>
                        <a:cubicBezTo>
                          <a:pt x="19836" y="9392"/>
                          <a:pt x="19689" y="10041"/>
                          <a:pt x="19542" y="10567"/>
                        </a:cubicBezTo>
                        <a:cubicBezTo>
                          <a:pt x="19542" y="10592"/>
                          <a:pt x="19529" y="10616"/>
                          <a:pt x="19529" y="10653"/>
                        </a:cubicBezTo>
                        <a:cubicBezTo>
                          <a:pt x="19517" y="10714"/>
                          <a:pt x="19517" y="10775"/>
                          <a:pt x="19480" y="10837"/>
                        </a:cubicBezTo>
                        <a:cubicBezTo>
                          <a:pt x="19431" y="10910"/>
                          <a:pt x="19370" y="10971"/>
                          <a:pt x="19334" y="11032"/>
                        </a:cubicBezTo>
                        <a:lnTo>
                          <a:pt x="19272" y="11094"/>
                        </a:lnTo>
                        <a:cubicBezTo>
                          <a:pt x="18929" y="11473"/>
                          <a:pt x="18513" y="11963"/>
                          <a:pt x="18085" y="12563"/>
                        </a:cubicBezTo>
                        <a:cubicBezTo>
                          <a:pt x="17570" y="13298"/>
                          <a:pt x="17423" y="14302"/>
                          <a:pt x="17277" y="15281"/>
                        </a:cubicBezTo>
                        <a:cubicBezTo>
                          <a:pt x="17081" y="16628"/>
                          <a:pt x="16897" y="17901"/>
                          <a:pt x="15795" y="18465"/>
                        </a:cubicBezTo>
                        <a:cubicBezTo>
                          <a:pt x="15073" y="18832"/>
                          <a:pt x="14338" y="18452"/>
                          <a:pt x="13554" y="18060"/>
                        </a:cubicBezTo>
                        <a:cubicBezTo>
                          <a:pt x="12991" y="17767"/>
                          <a:pt x="12416" y="17473"/>
                          <a:pt x="11828" y="17473"/>
                        </a:cubicBezTo>
                        <a:cubicBezTo>
                          <a:pt x="8804" y="17473"/>
                          <a:pt x="5804" y="19138"/>
                          <a:pt x="3808" y="21942"/>
                        </a:cubicBezTo>
                        <a:cubicBezTo>
                          <a:pt x="3686" y="22113"/>
                          <a:pt x="3612" y="22370"/>
                          <a:pt x="3514" y="22603"/>
                        </a:cubicBezTo>
                        <a:cubicBezTo>
                          <a:pt x="3343" y="23019"/>
                          <a:pt x="3184" y="23460"/>
                          <a:pt x="2816" y="2346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579075" y="560075"/>
                    <a:ext cx="386025" cy="301825"/>
                  </a:xfrm>
                  <a:custGeom>
                    <a:rect b="b" l="l" r="r" t="t"/>
                    <a:pathLst>
                      <a:path extrusionOk="0" fill="none" h="12073" w="15441">
                        <a:moveTo>
                          <a:pt x="1715" y="12073"/>
                        </a:moveTo>
                        <a:cubicBezTo>
                          <a:pt x="1408" y="12073"/>
                          <a:pt x="1090" y="12024"/>
                          <a:pt x="759" y="11901"/>
                        </a:cubicBezTo>
                        <a:lnTo>
                          <a:pt x="759" y="11901"/>
                        </a:lnTo>
                        <a:cubicBezTo>
                          <a:pt x="662" y="11864"/>
                          <a:pt x="662" y="11730"/>
                          <a:pt x="662" y="11620"/>
                        </a:cubicBezTo>
                        <a:cubicBezTo>
                          <a:pt x="662" y="11558"/>
                          <a:pt x="662" y="11497"/>
                          <a:pt x="637" y="11448"/>
                        </a:cubicBezTo>
                        <a:cubicBezTo>
                          <a:pt x="600" y="11289"/>
                          <a:pt x="539" y="11093"/>
                          <a:pt x="453" y="10897"/>
                        </a:cubicBezTo>
                        <a:cubicBezTo>
                          <a:pt x="257" y="10334"/>
                          <a:pt x="0" y="9636"/>
                          <a:pt x="74" y="9195"/>
                        </a:cubicBezTo>
                        <a:cubicBezTo>
                          <a:pt x="86" y="9073"/>
                          <a:pt x="196" y="8938"/>
                          <a:pt x="355" y="8754"/>
                        </a:cubicBezTo>
                        <a:cubicBezTo>
                          <a:pt x="392" y="8693"/>
                          <a:pt x="453" y="8620"/>
                          <a:pt x="502" y="8534"/>
                        </a:cubicBezTo>
                        <a:cubicBezTo>
                          <a:pt x="2865" y="5351"/>
                          <a:pt x="6600" y="3673"/>
                          <a:pt x="9306" y="2816"/>
                        </a:cubicBezTo>
                        <a:cubicBezTo>
                          <a:pt x="10408" y="2461"/>
                          <a:pt x="11657" y="1861"/>
                          <a:pt x="12979" y="1224"/>
                        </a:cubicBezTo>
                        <a:cubicBezTo>
                          <a:pt x="13175" y="1126"/>
                          <a:pt x="13408" y="931"/>
                          <a:pt x="13652" y="722"/>
                        </a:cubicBezTo>
                        <a:cubicBezTo>
                          <a:pt x="14069" y="367"/>
                          <a:pt x="14497" y="0"/>
                          <a:pt x="14828" y="49"/>
                        </a:cubicBezTo>
                        <a:cubicBezTo>
                          <a:pt x="14950" y="61"/>
                          <a:pt x="15048" y="122"/>
                          <a:pt x="15122" y="245"/>
                        </a:cubicBezTo>
                        <a:cubicBezTo>
                          <a:pt x="15440" y="698"/>
                          <a:pt x="14950" y="1126"/>
                          <a:pt x="14448" y="1579"/>
                        </a:cubicBezTo>
                        <a:cubicBezTo>
                          <a:pt x="14081" y="1910"/>
                          <a:pt x="13677" y="2253"/>
                          <a:pt x="13542" y="2645"/>
                        </a:cubicBezTo>
                        <a:cubicBezTo>
                          <a:pt x="13432" y="2951"/>
                          <a:pt x="13359" y="3245"/>
                          <a:pt x="13285" y="3514"/>
                        </a:cubicBezTo>
                        <a:cubicBezTo>
                          <a:pt x="13187" y="3857"/>
                          <a:pt x="13114" y="4175"/>
                          <a:pt x="12979" y="4420"/>
                        </a:cubicBezTo>
                        <a:cubicBezTo>
                          <a:pt x="12857" y="4665"/>
                          <a:pt x="12636" y="4910"/>
                          <a:pt x="12428" y="5155"/>
                        </a:cubicBezTo>
                        <a:cubicBezTo>
                          <a:pt x="12257" y="5351"/>
                          <a:pt x="12073" y="5571"/>
                          <a:pt x="11901" y="5804"/>
                        </a:cubicBezTo>
                        <a:cubicBezTo>
                          <a:pt x="11473" y="6391"/>
                          <a:pt x="11387" y="7175"/>
                          <a:pt x="11289" y="7861"/>
                        </a:cubicBezTo>
                        <a:cubicBezTo>
                          <a:pt x="11204" y="8644"/>
                          <a:pt x="11093" y="9391"/>
                          <a:pt x="10530" y="9722"/>
                        </a:cubicBezTo>
                        <a:cubicBezTo>
                          <a:pt x="10187" y="9918"/>
                          <a:pt x="9808" y="9746"/>
                          <a:pt x="9379" y="9563"/>
                        </a:cubicBezTo>
                        <a:cubicBezTo>
                          <a:pt x="9061" y="9428"/>
                          <a:pt x="8718" y="9293"/>
                          <a:pt x="8375" y="9293"/>
                        </a:cubicBezTo>
                        <a:cubicBezTo>
                          <a:pt x="7175" y="9293"/>
                          <a:pt x="6061" y="10003"/>
                          <a:pt x="4971" y="10701"/>
                        </a:cubicBezTo>
                        <a:cubicBezTo>
                          <a:pt x="3869" y="11411"/>
                          <a:pt x="2816" y="12073"/>
                          <a:pt x="1715" y="12073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262575" y="279375"/>
                    <a:ext cx="1205750" cy="1327575"/>
                  </a:xfrm>
                  <a:custGeom>
                    <a:rect b="b" l="l" r="r" t="t"/>
                    <a:pathLst>
                      <a:path extrusionOk="0" fill="none" h="53103" w="48230">
                        <a:moveTo>
                          <a:pt x="19027" y="37087"/>
                        </a:moveTo>
                        <a:cubicBezTo>
                          <a:pt x="18831" y="38471"/>
                          <a:pt x="18966" y="39903"/>
                          <a:pt x="19480" y="41189"/>
                        </a:cubicBezTo>
                        <a:cubicBezTo>
                          <a:pt x="19529" y="41287"/>
                          <a:pt x="19566" y="41385"/>
                          <a:pt x="19603" y="41483"/>
                        </a:cubicBezTo>
                        <a:cubicBezTo>
                          <a:pt x="19884" y="42144"/>
                          <a:pt x="20252" y="43026"/>
                          <a:pt x="20239" y="44103"/>
                        </a:cubicBezTo>
                        <a:cubicBezTo>
                          <a:pt x="20215" y="44911"/>
                          <a:pt x="20007" y="45597"/>
                          <a:pt x="19786" y="46185"/>
                        </a:cubicBezTo>
                        <a:cubicBezTo>
                          <a:pt x="19199" y="47862"/>
                          <a:pt x="18476" y="49539"/>
                          <a:pt x="17644" y="51119"/>
                        </a:cubicBezTo>
                        <a:cubicBezTo>
                          <a:pt x="17484" y="51462"/>
                          <a:pt x="17080" y="52245"/>
                          <a:pt x="16199" y="52735"/>
                        </a:cubicBezTo>
                        <a:cubicBezTo>
                          <a:pt x="15734" y="52980"/>
                          <a:pt x="15244" y="53102"/>
                          <a:pt x="14730" y="53102"/>
                        </a:cubicBezTo>
                        <a:cubicBezTo>
                          <a:pt x="13836" y="53102"/>
                          <a:pt x="13089" y="52711"/>
                          <a:pt x="12611" y="52441"/>
                        </a:cubicBezTo>
                        <a:cubicBezTo>
                          <a:pt x="11007" y="51486"/>
                          <a:pt x="7677" y="49539"/>
                          <a:pt x="7371" y="45976"/>
                        </a:cubicBezTo>
                        <a:cubicBezTo>
                          <a:pt x="7297" y="45144"/>
                          <a:pt x="7420" y="44372"/>
                          <a:pt x="7530" y="43760"/>
                        </a:cubicBezTo>
                        <a:cubicBezTo>
                          <a:pt x="7579" y="43442"/>
                          <a:pt x="7640" y="43148"/>
                          <a:pt x="7640" y="42903"/>
                        </a:cubicBezTo>
                        <a:cubicBezTo>
                          <a:pt x="7677" y="41740"/>
                          <a:pt x="6967" y="40430"/>
                          <a:pt x="6196" y="39034"/>
                        </a:cubicBezTo>
                        <a:cubicBezTo>
                          <a:pt x="6061" y="38777"/>
                          <a:pt x="5926" y="38532"/>
                          <a:pt x="5779" y="38263"/>
                        </a:cubicBezTo>
                        <a:cubicBezTo>
                          <a:pt x="3686" y="34345"/>
                          <a:pt x="2498" y="30145"/>
                          <a:pt x="1347" y="26068"/>
                        </a:cubicBezTo>
                        <a:cubicBezTo>
                          <a:pt x="747" y="23962"/>
                          <a:pt x="0" y="21329"/>
                          <a:pt x="392" y="18623"/>
                        </a:cubicBezTo>
                        <a:cubicBezTo>
                          <a:pt x="686" y="16566"/>
                          <a:pt x="1604" y="14522"/>
                          <a:pt x="3208" y="12379"/>
                        </a:cubicBezTo>
                        <a:cubicBezTo>
                          <a:pt x="7555" y="6526"/>
                          <a:pt x="13787" y="3637"/>
                          <a:pt x="18244" y="2229"/>
                        </a:cubicBezTo>
                        <a:cubicBezTo>
                          <a:pt x="23031" y="710"/>
                          <a:pt x="28504" y="0"/>
                          <a:pt x="35422" y="0"/>
                        </a:cubicBezTo>
                        <a:lnTo>
                          <a:pt x="35728" y="0"/>
                        </a:lnTo>
                        <a:cubicBezTo>
                          <a:pt x="36377" y="0"/>
                          <a:pt x="37283" y="0"/>
                          <a:pt x="38226" y="270"/>
                        </a:cubicBezTo>
                        <a:cubicBezTo>
                          <a:pt x="39230" y="539"/>
                          <a:pt x="40050" y="1029"/>
                          <a:pt x="40711" y="1445"/>
                        </a:cubicBezTo>
                        <a:cubicBezTo>
                          <a:pt x="42903" y="2780"/>
                          <a:pt x="45621" y="4433"/>
                          <a:pt x="47237" y="7200"/>
                        </a:cubicBezTo>
                        <a:cubicBezTo>
                          <a:pt x="47948" y="8424"/>
                          <a:pt x="48229" y="9624"/>
                          <a:pt x="48058" y="10751"/>
                        </a:cubicBezTo>
                        <a:cubicBezTo>
                          <a:pt x="47654" y="13530"/>
                          <a:pt x="45119" y="14167"/>
                          <a:pt x="44029" y="14436"/>
                        </a:cubicBezTo>
                        <a:lnTo>
                          <a:pt x="43858" y="14485"/>
                        </a:lnTo>
                        <a:cubicBezTo>
                          <a:pt x="42376" y="14864"/>
                          <a:pt x="41226" y="15281"/>
                          <a:pt x="40283" y="15807"/>
                        </a:cubicBezTo>
                        <a:cubicBezTo>
                          <a:pt x="39071" y="16456"/>
                          <a:pt x="38165" y="17374"/>
                          <a:pt x="37822" y="18317"/>
                        </a:cubicBezTo>
                        <a:cubicBezTo>
                          <a:pt x="37712" y="18587"/>
                          <a:pt x="37638" y="18905"/>
                          <a:pt x="37540" y="19260"/>
                        </a:cubicBezTo>
                        <a:cubicBezTo>
                          <a:pt x="37393" y="19872"/>
                          <a:pt x="37185" y="20644"/>
                          <a:pt x="36818" y="21378"/>
                        </a:cubicBezTo>
                        <a:cubicBezTo>
                          <a:pt x="36389" y="22211"/>
                          <a:pt x="35814" y="22909"/>
                          <a:pt x="35336" y="23435"/>
                        </a:cubicBezTo>
                        <a:cubicBezTo>
                          <a:pt x="35091" y="23717"/>
                          <a:pt x="34859" y="23974"/>
                          <a:pt x="34700" y="24219"/>
                        </a:cubicBezTo>
                        <a:cubicBezTo>
                          <a:pt x="33965" y="25260"/>
                          <a:pt x="33744" y="26704"/>
                          <a:pt x="34161" y="27904"/>
                        </a:cubicBezTo>
                        <a:cubicBezTo>
                          <a:pt x="34234" y="28137"/>
                          <a:pt x="34344" y="28382"/>
                          <a:pt x="34455" y="28663"/>
                        </a:cubicBezTo>
                        <a:cubicBezTo>
                          <a:pt x="34920" y="29790"/>
                          <a:pt x="35557" y="31357"/>
                          <a:pt x="35006" y="33108"/>
                        </a:cubicBezTo>
                        <a:cubicBezTo>
                          <a:pt x="34589" y="34418"/>
                          <a:pt x="33598" y="35496"/>
                          <a:pt x="32141" y="36230"/>
                        </a:cubicBezTo>
                        <a:cubicBezTo>
                          <a:pt x="30977" y="36818"/>
                          <a:pt x="29655" y="37136"/>
                          <a:pt x="28296" y="37136"/>
                        </a:cubicBezTo>
                        <a:cubicBezTo>
                          <a:pt x="25602" y="37136"/>
                          <a:pt x="22982" y="35912"/>
                          <a:pt x="21366" y="33904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dashDot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2" name="Google Shape;122;p7"/>
                <p:cNvSpPr/>
                <p:nvPr/>
              </p:nvSpPr>
              <p:spPr>
                <a:xfrm>
                  <a:off x="-462625" y="1940000"/>
                  <a:ext cx="180502" cy="215402"/>
                </a:xfrm>
                <a:custGeom>
                  <a:rect b="b" l="l" r="r" t="t"/>
                  <a:pathLst>
                    <a:path extrusionOk="0" h="10336" w="6553">
                      <a:moveTo>
                        <a:pt x="0" y="10336"/>
                      </a:moveTo>
                      <a:cubicBezTo>
                        <a:pt x="283" y="6392"/>
                        <a:pt x="3463" y="-2023"/>
                        <a:pt x="6553" y="446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123" name="Google Shape;123;p7"/>
              <p:cNvSpPr/>
              <p:nvPr/>
            </p:nvSpPr>
            <p:spPr>
              <a:xfrm rot="503819">
                <a:off x="6748693" y="-156408"/>
                <a:ext cx="5268076" cy="1632161"/>
              </a:xfrm>
              <a:custGeom>
                <a:rect b="b" l="l" r="r" t="t"/>
                <a:pathLst>
                  <a:path extrusionOk="0" h="26947" w="86976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4" name="Google Shape;124;p7"/>
              <p:cNvGrpSpPr/>
              <p:nvPr/>
            </p:nvGrpSpPr>
            <p:grpSpPr>
              <a:xfrm>
                <a:off x="6744875" y="2031607"/>
                <a:ext cx="3661651" cy="3748974"/>
                <a:chOff x="6744875" y="2031607"/>
                <a:chExt cx="3661651" cy="3748974"/>
              </a:xfrm>
            </p:grpSpPr>
            <p:grpSp>
              <p:nvGrpSpPr>
                <p:cNvPr id="125" name="Google Shape;125;p7"/>
                <p:cNvGrpSpPr/>
                <p:nvPr/>
              </p:nvGrpSpPr>
              <p:grpSpPr>
                <a:xfrm>
                  <a:off x="7179211" y="4303269"/>
                  <a:ext cx="379812" cy="699459"/>
                  <a:chOff x="5887475" y="4238125"/>
                  <a:chExt cx="87275" cy="160725"/>
                </a:xfrm>
              </p:grpSpPr>
              <p:sp>
                <p:nvSpPr>
                  <p:cNvPr id="126" name="Google Shape;126;p7"/>
                  <p:cNvSpPr/>
                  <p:nvPr/>
                </p:nvSpPr>
                <p:spPr>
                  <a:xfrm>
                    <a:off x="5933700" y="4289550"/>
                    <a:ext cx="31250" cy="23000"/>
                  </a:xfrm>
                  <a:custGeom>
                    <a:rect b="b" l="l" r="r" t="t"/>
                    <a:pathLst>
                      <a:path extrusionOk="0" h="920" w="1250">
                        <a:moveTo>
                          <a:pt x="1" y="1"/>
                        </a:moveTo>
                        <a:lnTo>
                          <a:pt x="1" y="919"/>
                        </a:lnTo>
                        <a:lnTo>
                          <a:pt x="1250" y="919"/>
                        </a:lnTo>
                        <a:lnTo>
                          <a:pt x="125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" name="Google Shape;127;p7"/>
                  <p:cNvSpPr/>
                  <p:nvPr/>
                </p:nvSpPr>
                <p:spPr>
                  <a:xfrm>
                    <a:off x="5887475" y="4316200"/>
                    <a:ext cx="29425" cy="21750"/>
                  </a:xfrm>
                  <a:custGeom>
                    <a:rect b="b" l="l" r="r" t="t"/>
                    <a:pathLst>
                      <a:path extrusionOk="0" h="870" w="1177">
                        <a:moveTo>
                          <a:pt x="1" y="0"/>
                        </a:moveTo>
                        <a:lnTo>
                          <a:pt x="1" y="869"/>
                        </a:lnTo>
                        <a:lnTo>
                          <a:pt x="1176" y="869"/>
                        </a:lnTo>
                        <a:lnTo>
                          <a:pt x="11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8" name="Google Shape;128;p7"/>
                  <p:cNvSpPr/>
                  <p:nvPr/>
                </p:nvSpPr>
                <p:spPr>
                  <a:xfrm>
                    <a:off x="5960025" y="4261700"/>
                    <a:ext cx="14725" cy="10750"/>
                  </a:xfrm>
                  <a:custGeom>
                    <a:rect b="b" l="l" r="r" t="t"/>
                    <a:pathLst>
                      <a:path extrusionOk="0" h="430" w="589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8" y="429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" name="Google Shape;129;p7"/>
                  <p:cNvSpPr/>
                  <p:nvPr/>
                </p:nvSpPr>
                <p:spPr>
                  <a:xfrm>
                    <a:off x="5902175" y="4388125"/>
                    <a:ext cx="15025" cy="10725"/>
                  </a:xfrm>
                  <a:custGeom>
                    <a:rect b="b" l="l" r="r" t="t"/>
                    <a:pathLst>
                      <a:path extrusionOk="0" h="429" w="601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5937075" y="4354150"/>
                    <a:ext cx="14725" cy="10725"/>
                  </a:xfrm>
                  <a:custGeom>
                    <a:rect b="b" l="l" r="r" t="t"/>
                    <a:pathLst>
                      <a:path extrusionOk="0" h="429" w="589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588" y="429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5919325" y="4238125"/>
                    <a:ext cx="15025" cy="10750"/>
                  </a:xfrm>
                  <a:custGeom>
                    <a:rect b="b" l="l" r="r" t="t"/>
                    <a:pathLst>
                      <a:path extrusionOk="0" h="430" w="601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2" name="Google Shape;132;p7"/>
                <p:cNvSpPr/>
                <p:nvPr/>
              </p:nvSpPr>
              <p:spPr>
                <a:xfrm>
                  <a:off x="7930887" y="4351948"/>
                  <a:ext cx="179130" cy="179130"/>
                </a:xfrm>
                <a:custGeom>
                  <a:rect b="b" l="l" r="r" t="t"/>
                  <a:pathLst>
                    <a:path extrusionOk="0" h="4176" w="4176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3" name="Google Shape;133;p7"/>
                <p:cNvGrpSpPr/>
                <p:nvPr/>
              </p:nvGrpSpPr>
              <p:grpSpPr>
                <a:xfrm>
                  <a:off x="7930865" y="2917093"/>
                  <a:ext cx="354625" cy="225150"/>
                  <a:chOff x="7551213" y="1538800"/>
                  <a:chExt cx="369825" cy="234800"/>
                </a:xfrm>
              </p:grpSpPr>
              <p:sp>
                <p:nvSpPr>
                  <p:cNvPr id="134" name="Google Shape;134;p7"/>
                  <p:cNvSpPr/>
                  <p:nvPr/>
                </p:nvSpPr>
                <p:spPr>
                  <a:xfrm>
                    <a:off x="7702799" y="1604296"/>
                    <a:ext cx="71570" cy="53173"/>
                  </a:xfrm>
                  <a:custGeom>
                    <a:rect b="b" l="l" r="r" t="t"/>
                    <a:pathLst>
                      <a:path extrusionOk="0" h="919" w="1237">
                        <a:moveTo>
                          <a:pt x="0" y="0"/>
                        </a:moveTo>
                        <a:lnTo>
                          <a:pt x="0" y="919"/>
                        </a:lnTo>
                        <a:lnTo>
                          <a:pt x="1237" y="919"/>
                        </a:lnTo>
                        <a:lnTo>
                          <a:pt x="123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5" name="Google Shape;135;p7"/>
                  <p:cNvSpPr/>
                  <p:nvPr/>
                </p:nvSpPr>
                <p:spPr>
                  <a:xfrm>
                    <a:off x="7852997" y="1702078"/>
                    <a:ext cx="68040" cy="50338"/>
                  </a:xfrm>
                  <a:custGeom>
                    <a:rect b="b" l="l" r="r" t="t"/>
                    <a:pathLst>
                      <a:path extrusionOk="0" h="870" w="1176">
                        <a:moveTo>
                          <a:pt x="0" y="0"/>
                        </a:moveTo>
                        <a:lnTo>
                          <a:pt x="0" y="869"/>
                        </a:lnTo>
                        <a:lnTo>
                          <a:pt x="1175" y="869"/>
                        </a:lnTo>
                        <a:lnTo>
                          <a:pt x="117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6" name="Google Shape;136;p7"/>
                  <p:cNvSpPr/>
                  <p:nvPr/>
                </p:nvSpPr>
                <p:spPr>
                  <a:xfrm>
                    <a:off x="7551213" y="1592907"/>
                    <a:ext cx="34772" cy="24822"/>
                  </a:xfrm>
                  <a:custGeom>
                    <a:rect b="b" l="l" r="r" t="t"/>
                    <a:pathLst>
                      <a:path extrusionOk="0" h="429" w="601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7774311" y="1748779"/>
                    <a:ext cx="34772" cy="24822"/>
                  </a:xfrm>
                  <a:custGeom>
                    <a:rect b="b" l="l" r="r" t="t"/>
                    <a:pathLst>
                      <a:path extrusionOk="0" h="429" w="601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7585927" y="1704806"/>
                    <a:ext cx="34772" cy="24880"/>
                  </a:xfrm>
                  <a:custGeom>
                    <a:rect b="b" l="l" r="r" t="t"/>
                    <a:pathLst>
                      <a:path extrusionOk="0" h="430" w="601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7853346" y="1538800"/>
                    <a:ext cx="34078" cy="24880"/>
                  </a:xfrm>
                  <a:custGeom>
                    <a:rect b="b" l="l" r="r" t="t"/>
                    <a:pathLst>
                      <a:path extrusionOk="0" h="430" w="589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9" y="429"/>
                        </a:lnTo>
                        <a:lnTo>
                          <a:pt x="589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40" name="Google Shape;140;p7"/>
                <p:cNvSpPr/>
                <p:nvPr/>
              </p:nvSpPr>
              <p:spPr>
                <a:xfrm>
                  <a:off x="7513195" y="2994801"/>
                  <a:ext cx="179130" cy="179130"/>
                </a:xfrm>
                <a:custGeom>
                  <a:rect b="b" l="l" r="r" t="t"/>
                  <a:pathLst>
                    <a:path extrusionOk="0" h="4176" w="4176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1" name="Google Shape;141;p7"/>
                <p:cNvGrpSpPr/>
                <p:nvPr/>
              </p:nvGrpSpPr>
              <p:grpSpPr>
                <a:xfrm>
                  <a:off x="6744875" y="2574912"/>
                  <a:ext cx="3661651" cy="3205669"/>
                  <a:chOff x="1057550" y="3474725"/>
                  <a:chExt cx="1831100" cy="1603075"/>
                </a:xfrm>
              </p:grpSpPr>
              <p:sp>
                <p:nvSpPr>
                  <p:cNvPr id="142" name="Google Shape;142;p7"/>
                  <p:cNvSpPr/>
                  <p:nvPr/>
                </p:nvSpPr>
                <p:spPr>
                  <a:xfrm>
                    <a:off x="1057550" y="3474725"/>
                    <a:ext cx="1831100" cy="1603075"/>
                  </a:xfrm>
                  <a:custGeom>
                    <a:rect b="b" l="l" r="r" t="t"/>
                    <a:pathLst>
                      <a:path extrusionOk="0" fill="none" h="64123" w="73244">
                        <a:moveTo>
                          <a:pt x="38152" y="64122"/>
                        </a:moveTo>
                        <a:cubicBezTo>
                          <a:pt x="36940" y="64122"/>
                          <a:pt x="35655" y="63987"/>
                          <a:pt x="34320" y="63816"/>
                        </a:cubicBezTo>
                        <a:lnTo>
                          <a:pt x="16285" y="61526"/>
                        </a:lnTo>
                        <a:cubicBezTo>
                          <a:pt x="13371" y="61159"/>
                          <a:pt x="10040" y="60730"/>
                          <a:pt x="7322" y="59114"/>
                        </a:cubicBezTo>
                        <a:cubicBezTo>
                          <a:pt x="1065" y="55368"/>
                          <a:pt x="208" y="46944"/>
                          <a:pt x="123" y="43479"/>
                        </a:cubicBezTo>
                        <a:cubicBezTo>
                          <a:pt x="0" y="38336"/>
                          <a:pt x="906" y="33071"/>
                          <a:pt x="2731" y="28260"/>
                        </a:cubicBezTo>
                        <a:cubicBezTo>
                          <a:pt x="3233" y="26937"/>
                          <a:pt x="3722" y="25884"/>
                          <a:pt x="4518" y="25039"/>
                        </a:cubicBezTo>
                        <a:cubicBezTo>
                          <a:pt x="5694" y="23803"/>
                          <a:pt x="7371" y="23215"/>
                          <a:pt x="9097" y="22701"/>
                        </a:cubicBezTo>
                        <a:lnTo>
                          <a:pt x="9244" y="22652"/>
                        </a:lnTo>
                        <a:cubicBezTo>
                          <a:pt x="10836" y="22174"/>
                          <a:pt x="12513" y="21672"/>
                          <a:pt x="13750" y="20570"/>
                        </a:cubicBezTo>
                        <a:cubicBezTo>
                          <a:pt x="14975" y="19481"/>
                          <a:pt x="15721" y="17485"/>
                          <a:pt x="14852" y="16016"/>
                        </a:cubicBezTo>
                        <a:cubicBezTo>
                          <a:pt x="14619" y="15624"/>
                          <a:pt x="14301" y="15305"/>
                          <a:pt x="13995" y="14999"/>
                        </a:cubicBezTo>
                        <a:cubicBezTo>
                          <a:pt x="13836" y="14852"/>
                          <a:pt x="13677" y="14681"/>
                          <a:pt x="13517" y="14510"/>
                        </a:cubicBezTo>
                        <a:cubicBezTo>
                          <a:pt x="11252" y="11938"/>
                          <a:pt x="11742" y="8094"/>
                          <a:pt x="12599" y="4323"/>
                        </a:cubicBezTo>
                        <a:cubicBezTo>
                          <a:pt x="12771" y="3588"/>
                          <a:pt x="13003" y="2559"/>
                          <a:pt x="13701" y="1959"/>
                        </a:cubicBezTo>
                        <a:cubicBezTo>
                          <a:pt x="14840" y="992"/>
                          <a:pt x="16578" y="1470"/>
                          <a:pt x="17815" y="2253"/>
                        </a:cubicBezTo>
                        <a:cubicBezTo>
                          <a:pt x="18097" y="2425"/>
                          <a:pt x="18366" y="2608"/>
                          <a:pt x="18648" y="2792"/>
                        </a:cubicBezTo>
                        <a:cubicBezTo>
                          <a:pt x="19578" y="3417"/>
                          <a:pt x="20533" y="4078"/>
                          <a:pt x="21647" y="4163"/>
                        </a:cubicBezTo>
                        <a:cubicBezTo>
                          <a:pt x="21954" y="4200"/>
                          <a:pt x="22284" y="4163"/>
                          <a:pt x="22590" y="4151"/>
                        </a:cubicBezTo>
                        <a:cubicBezTo>
                          <a:pt x="23080" y="4114"/>
                          <a:pt x="23607" y="4090"/>
                          <a:pt x="24084" y="4225"/>
                        </a:cubicBezTo>
                        <a:cubicBezTo>
                          <a:pt x="24598" y="4384"/>
                          <a:pt x="25027" y="4727"/>
                          <a:pt x="25443" y="5069"/>
                        </a:cubicBezTo>
                        <a:cubicBezTo>
                          <a:pt x="25676" y="5253"/>
                          <a:pt x="25896" y="5437"/>
                          <a:pt x="26141" y="5584"/>
                        </a:cubicBezTo>
                        <a:cubicBezTo>
                          <a:pt x="28039" y="6796"/>
                          <a:pt x="30549" y="6061"/>
                          <a:pt x="32263" y="5400"/>
                        </a:cubicBezTo>
                        <a:cubicBezTo>
                          <a:pt x="34491" y="4543"/>
                          <a:pt x="36659" y="3490"/>
                          <a:pt x="38691" y="2253"/>
                        </a:cubicBezTo>
                        <a:lnTo>
                          <a:pt x="38973" y="2082"/>
                        </a:lnTo>
                        <a:cubicBezTo>
                          <a:pt x="40038" y="1421"/>
                          <a:pt x="41140" y="747"/>
                          <a:pt x="42401" y="649"/>
                        </a:cubicBezTo>
                        <a:cubicBezTo>
                          <a:pt x="43099" y="588"/>
                          <a:pt x="43797" y="711"/>
                          <a:pt x="44483" y="833"/>
                        </a:cubicBezTo>
                        <a:cubicBezTo>
                          <a:pt x="44923" y="907"/>
                          <a:pt x="45389" y="992"/>
                          <a:pt x="45829" y="1017"/>
                        </a:cubicBezTo>
                        <a:lnTo>
                          <a:pt x="45829" y="1017"/>
                        </a:lnTo>
                        <a:cubicBezTo>
                          <a:pt x="46307" y="1041"/>
                          <a:pt x="46870" y="809"/>
                          <a:pt x="47421" y="600"/>
                        </a:cubicBezTo>
                        <a:cubicBezTo>
                          <a:pt x="48156" y="307"/>
                          <a:pt x="48915" y="0"/>
                          <a:pt x="49503" y="319"/>
                        </a:cubicBezTo>
                        <a:cubicBezTo>
                          <a:pt x="51033" y="1139"/>
                          <a:pt x="50127" y="3404"/>
                          <a:pt x="49637" y="4629"/>
                        </a:cubicBezTo>
                        <a:lnTo>
                          <a:pt x="49552" y="4849"/>
                        </a:lnTo>
                        <a:cubicBezTo>
                          <a:pt x="48829" y="6686"/>
                          <a:pt x="48462" y="8694"/>
                          <a:pt x="48486" y="10665"/>
                        </a:cubicBezTo>
                        <a:cubicBezTo>
                          <a:pt x="48511" y="11179"/>
                          <a:pt x="48548" y="11693"/>
                          <a:pt x="48854" y="12061"/>
                        </a:cubicBezTo>
                        <a:cubicBezTo>
                          <a:pt x="49184" y="12428"/>
                          <a:pt x="49698" y="12551"/>
                          <a:pt x="50200" y="12624"/>
                        </a:cubicBezTo>
                        <a:cubicBezTo>
                          <a:pt x="50666" y="12710"/>
                          <a:pt x="51143" y="12746"/>
                          <a:pt x="51584" y="12795"/>
                        </a:cubicBezTo>
                        <a:cubicBezTo>
                          <a:pt x="53188" y="12979"/>
                          <a:pt x="54853" y="13163"/>
                          <a:pt x="56176" y="14093"/>
                        </a:cubicBezTo>
                        <a:cubicBezTo>
                          <a:pt x="57045" y="14705"/>
                          <a:pt x="57694" y="15611"/>
                          <a:pt x="58318" y="16469"/>
                        </a:cubicBezTo>
                        <a:cubicBezTo>
                          <a:pt x="59139" y="17620"/>
                          <a:pt x="59934" y="18709"/>
                          <a:pt x="61196" y="19199"/>
                        </a:cubicBezTo>
                        <a:cubicBezTo>
                          <a:pt x="61771" y="19419"/>
                          <a:pt x="62469" y="19530"/>
                          <a:pt x="63118" y="19628"/>
                        </a:cubicBezTo>
                        <a:cubicBezTo>
                          <a:pt x="64452" y="19823"/>
                          <a:pt x="65714" y="20007"/>
                          <a:pt x="66228" y="21158"/>
                        </a:cubicBezTo>
                        <a:cubicBezTo>
                          <a:pt x="66460" y="21660"/>
                          <a:pt x="66460" y="22235"/>
                          <a:pt x="66448" y="22750"/>
                        </a:cubicBezTo>
                        <a:cubicBezTo>
                          <a:pt x="66424" y="23558"/>
                          <a:pt x="66265" y="24427"/>
                          <a:pt x="66105" y="25272"/>
                        </a:cubicBezTo>
                        <a:cubicBezTo>
                          <a:pt x="65787" y="26937"/>
                          <a:pt x="65444" y="28664"/>
                          <a:pt x="66363" y="29937"/>
                        </a:cubicBezTo>
                        <a:cubicBezTo>
                          <a:pt x="66938" y="30721"/>
                          <a:pt x="67881" y="30990"/>
                          <a:pt x="68897" y="31296"/>
                        </a:cubicBezTo>
                        <a:cubicBezTo>
                          <a:pt x="69766" y="31565"/>
                          <a:pt x="70685" y="31822"/>
                          <a:pt x="71309" y="32459"/>
                        </a:cubicBezTo>
                        <a:cubicBezTo>
                          <a:pt x="72607" y="33782"/>
                          <a:pt x="73244" y="36071"/>
                          <a:pt x="72044" y="37626"/>
                        </a:cubicBezTo>
                        <a:cubicBezTo>
                          <a:pt x="71591" y="38214"/>
                          <a:pt x="70930" y="38606"/>
                          <a:pt x="70305" y="38985"/>
                        </a:cubicBezTo>
                        <a:lnTo>
                          <a:pt x="70256" y="39010"/>
                        </a:lnTo>
                        <a:cubicBezTo>
                          <a:pt x="67342" y="40761"/>
                          <a:pt x="64085" y="42964"/>
                          <a:pt x="61979" y="46136"/>
                        </a:cubicBezTo>
                        <a:cubicBezTo>
                          <a:pt x="61257" y="47213"/>
                          <a:pt x="60657" y="48425"/>
                          <a:pt x="60081" y="49601"/>
                        </a:cubicBezTo>
                        <a:cubicBezTo>
                          <a:pt x="59053" y="51682"/>
                          <a:pt x="58000" y="53825"/>
                          <a:pt x="56188" y="55331"/>
                        </a:cubicBezTo>
                        <a:cubicBezTo>
                          <a:pt x="54731" y="56543"/>
                          <a:pt x="52919" y="57192"/>
                          <a:pt x="51155" y="57841"/>
                        </a:cubicBezTo>
                        <a:cubicBezTo>
                          <a:pt x="49613" y="58404"/>
                          <a:pt x="48021" y="58992"/>
                          <a:pt x="46674" y="59922"/>
                        </a:cubicBezTo>
                        <a:cubicBezTo>
                          <a:pt x="46086" y="60339"/>
                          <a:pt x="45548" y="60804"/>
                          <a:pt x="45021" y="61269"/>
                        </a:cubicBezTo>
                        <a:cubicBezTo>
                          <a:pt x="44287" y="61906"/>
                          <a:pt x="43515" y="62579"/>
                          <a:pt x="42646" y="63069"/>
                        </a:cubicBezTo>
                        <a:cubicBezTo>
                          <a:pt x="41287" y="63865"/>
                          <a:pt x="39769" y="64122"/>
                          <a:pt x="38152" y="64122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dashDot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" name="Google Shape;143;p7"/>
                  <p:cNvSpPr/>
                  <p:nvPr/>
                </p:nvSpPr>
                <p:spPr>
                  <a:xfrm>
                    <a:off x="1142950" y="3575725"/>
                    <a:ext cx="1648975" cy="1416975"/>
                  </a:xfrm>
                  <a:custGeom>
                    <a:rect b="b" l="l" r="r" t="t"/>
                    <a:pathLst>
                      <a:path extrusionOk="0" fill="none" h="56679" w="65959">
                        <a:moveTo>
                          <a:pt x="34700" y="56678"/>
                        </a:moveTo>
                        <a:lnTo>
                          <a:pt x="34700" y="56678"/>
                        </a:lnTo>
                        <a:cubicBezTo>
                          <a:pt x="33647" y="56678"/>
                          <a:pt x="32496" y="56531"/>
                          <a:pt x="31333" y="56397"/>
                        </a:cubicBezTo>
                        <a:lnTo>
                          <a:pt x="13297" y="54107"/>
                        </a:lnTo>
                        <a:cubicBezTo>
                          <a:pt x="10579" y="53752"/>
                          <a:pt x="7763" y="53397"/>
                          <a:pt x="5645" y="52148"/>
                        </a:cubicBezTo>
                        <a:cubicBezTo>
                          <a:pt x="845" y="49283"/>
                          <a:pt x="172" y="42255"/>
                          <a:pt x="110" y="39365"/>
                        </a:cubicBezTo>
                        <a:cubicBezTo>
                          <a:pt x="0" y="34651"/>
                          <a:pt x="833" y="29827"/>
                          <a:pt x="2486" y="25407"/>
                        </a:cubicBezTo>
                        <a:cubicBezTo>
                          <a:pt x="2792" y="24599"/>
                          <a:pt x="3122" y="23791"/>
                          <a:pt x="3551" y="23326"/>
                        </a:cubicBezTo>
                        <a:cubicBezTo>
                          <a:pt x="4163" y="22689"/>
                          <a:pt x="5424" y="22273"/>
                          <a:pt x="6649" y="21905"/>
                        </a:cubicBezTo>
                        <a:lnTo>
                          <a:pt x="6796" y="21856"/>
                        </a:lnTo>
                        <a:cubicBezTo>
                          <a:pt x="8571" y="21318"/>
                          <a:pt x="10763" y="20669"/>
                          <a:pt x="12563" y="19077"/>
                        </a:cubicBezTo>
                        <a:cubicBezTo>
                          <a:pt x="14864" y="17032"/>
                          <a:pt x="16199" y="13347"/>
                          <a:pt x="14326" y="10225"/>
                        </a:cubicBezTo>
                        <a:cubicBezTo>
                          <a:pt x="13885" y="9490"/>
                          <a:pt x="13346" y="8951"/>
                          <a:pt x="12967" y="8559"/>
                        </a:cubicBezTo>
                        <a:lnTo>
                          <a:pt x="12636" y="8217"/>
                        </a:lnTo>
                        <a:cubicBezTo>
                          <a:pt x="11754" y="7225"/>
                          <a:pt x="10750" y="4605"/>
                          <a:pt x="11142" y="2768"/>
                        </a:cubicBezTo>
                        <a:cubicBezTo>
                          <a:pt x="11326" y="1936"/>
                          <a:pt x="11791" y="1348"/>
                          <a:pt x="12489" y="1042"/>
                        </a:cubicBezTo>
                        <a:cubicBezTo>
                          <a:pt x="12526" y="1029"/>
                          <a:pt x="12550" y="1054"/>
                          <a:pt x="12587" y="1078"/>
                        </a:cubicBezTo>
                        <a:lnTo>
                          <a:pt x="12599" y="1091"/>
                        </a:lnTo>
                        <a:cubicBezTo>
                          <a:pt x="12820" y="1225"/>
                          <a:pt x="13065" y="1385"/>
                          <a:pt x="13309" y="1544"/>
                        </a:cubicBezTo>
                        <a:cubicBezTo>
                          <a:pt x="14424" y="2303"/>
                          <a:pt x="15942" y="3344"/>
                          <a:pt x="17925" y="3490"/>
                        </a:cubicBezTo>
                        <a:cubicBezTo>
                          <a:pt x="18121" y="3503"/>
                          <a:pt x="18305" y="3527"/>
                          <a:pt x="18525" y="3527"/>
                        </a:cubicBezTo>
                        <a:cubicBezTo>
                          <a:pt x="18844" y="3527"/>
                          <a:pt x="19125" y="3503"/>
                          <a:pt x="19370" y="3490"/>
                        </a:cubicBezTo>
                        <a:cubicBezTo>
                          <a:pt x="19395" y="3490"/>
                          <a:pt x="19431" y="3490"/>
                          <a:pt x="19456" y="3478"/>
                        </a:cubicBezTo>
                        <a:cubicBezTo>
                          <a:pt x="19517" y="3466"/>
                          <a:pt x="19578" y="3466"/>
                          <a:pt x="19640" y="3478"/>
                        </a:cubicBezTo>
                        <a:cubicBezTo>
                          <a:pt x="19713" y="3490"/>
                          <a:pt x="19762" y="3552"/>
                          <a:pt x="19811" y="3601"/>
                        </a:cubicBezTo>
                        <a:lnTo>
                          <a:pt x="19872" y="3662"/>
                        </a:lnTo>
                        <a:cubicBezTo>
                          <a:pt x="20142" y="3870"/>
                          <a:pt x="20484" y="4152"/>
                          <a:pt x="20901" y="4409"/>
                        </a:cubicBezTo>
                        <a:cubicBezTo>
                          <a:pt x="22125" y="5192"/>
                          <a:pt x="23545" y="5584"/>
                          <a:pt x="25125" y="5584"/>
                        </a:cubicBezTo>
                        <a:cubicBezTo>
                          <a:pt x="26606" y="5584"/>
                          <a:pt x="28186" y="5254"/>
                          <a:pt x="30059" y="4531"/>
                        </a:cubicBezTo>
                        <a:cubicBezTo>
                          <a:pt x="32496" y="3601"/>
                          <a:pt x="34834" y="2450"/>
                          <a:pt x="37038" y="1115"/>
                        </a:cubicBezTo>
                        <a:lnTo>
                          <a:pt x="37320" y="956"/>
                        </a:lnTo>
                        <a:cubicBezTo>
                          <a:pt x="38018" y="527"/>
                          <a:pt x="38814" y="38"/>
                          <a:pt x="39267" y="1"/>
                        </a:cubicBezTo>
                        <a:lnTo>
                          <a:pt x="39352" y="1"/>
                        </a:lnTo>
                        <a:cubicBezTo>
                          <a:pt x="39634" y="1"/>
                          <a:pt x="40026" y="74"/>
                          <a:pt x="40454" y="160"/>
                        </a:cubicBezTo>
                        <a:cubicBezTo>
                          <a:pt x="40956" y="246"/>
                          <a:pt x="41544" y="356"/>
                          <a:pt x="42181" y="381"/>
                        </a:cubicBezTo>
                        <a:cubicBezTo>
                          <a:pt x="42291" y="381"/>
                          <a:pt x="42401" y="405"/>
                          <a:pt x="42511" y="405"/>
                        </a:cubicBezTo>
                        <a:lnTo>
                          <a:pt x="42536" y="405"/>
                        </a:lnTo>
                        <a:cubicBezTo>
                          <a:pt x="42573" y="381"/>
                          <a:pt x="42609" y="381"/>
                          <a:pt x="42646" y="417"/>
                        </a:cubicBezTo>
                        <a:cubicBezTo>
                          <a:pt x="43405" y="1458"/>
                          <a:pt x="42903" y="2731"/>
                          <a:pt x="42352" y="4090"/>
                        </a:cubicBezTo>
                        <a:cubicBezTo>
                          <a:pt x="41997" y="4960"/>
                          <a:pt x="41630" y="5878"/>
                          <a:pt x="41654" y="6723"/>
                        </a:cubicBezTo>
                        <a:cubicBezTo>
                          <a:pt x="41666" y="7335"/>
                          <a:pt x="41679" y="8939"/>
                          <a:pt x="42842" y="10274"/>
                        </a:cubicBezTo>
                        <a:cubicBezTo>
                          <a:pt x="44017" y="11633"/>
                          <a:pt x="45646" y="11890"/>
                          <a:pt x="46258" y="11988"/>
                        </a:cubicBezTo>
                        <a:cubicBezTo>
                          <a:pt x="46772" y="12061"/>
                          <a:pt x="47286" y="12122"/>
                          <a:pt x="47776" y="12184"/>
                        </a:cubicBezTo>
                        <a:cubicBezTo>
                          <a:pt x="49013" y="12318"/>
                          <a:pt x="50176" y="12465"/>
                          <a:pt x="50788" y="12894"/>
                        </a:cubicBezTo>
                        <a:cubicBezTo>
                          <a:pt x="51205" y="13175"/>
                          <a:pt x="51658" y="13824"/>
                          <a:pt x="52147" y="14498"/>
                        </a:cubicBezTo>
                        <a:cubicBezTo>
                          <a:pt x="53127" y="15845"/>
                          <a:pt x="54351" y="17522"/>
                          <a:pt x="56531" y="18379"/>
                        </a:cubicBezTo>
                        <a:cubicBezTo>
                          <a:pt x="57461" y="18746"/>
                          <a:pt x="58428" y="18906"/>
                          <a:pt x="59188" y="19016"/>
                        </a:cubicBezTo>
                        <a:lnTo>
                          <a:pt x="59200" y="19016"/>
                        </a:lnTo>
                        <a:lnTo>
                          <a:pt x="59322" y="19016"/>
                        </a:lnTo>
                        <a:cubicBezTo>
                          <a:pt x="59432" y="19016"/>
                          <a:pt x="59543" y="18991"/>
                          <a:pt x="59616" y="19089"/>
                        </a:cubicBezTo>
                        <a:cubicBezTo>
                          <a:pt x="59812" y="19334"/>
                          <a:pt x="59677" y="19701"/>
                          <a:pt x="59543" y="20093"/>
                        </a:cubicBezTo>
                        <a:cubicBezTo>
                          <a:pt x="59481" y="20277"/>
                          <a:pt x="59408" y="20461"/>
                          <a:pt x="59371" y="20644"/>
                        </a:cubicBezTo>
                        <a:cubicBezTo>
                          <a:pt x="58979" y="22689"/>
                          <a:pt x="58428" y="25481"/>
                          <a:pt x="60216" y="27966"/>
                        </a:cubicBezTo>
                        <a:cubicBezTo>
                          <a:pt x="61465" y="29693"/>
                          <a:pt x="63326" y="30244"/>
                          <a:pt x="64550" y="30599"/>
                        </a:cubicBezTo>
                        <a:cubicBezTo>
                          <a:pt x="64624" y="30611"/>
                          <a:pt x="64710" y="30648"/>
                          <a:pt x="64808" y="30672"/>
                        </a:cubicBezTo>
                        <a:cubicBezTo>
                          <a:pt x="65101" y="30746"/>
                          <a:pt x="65420" y="30843"/>
                          <a:pt x="65554" y="30929"/>
                        </a:cubicBezTo>
                        <a:cubicBezTo>
                          <a:pt x="65799" y="31113"/>
                          <a:pt x="65959" y="31468"/>
                          <a:pt x="65897" y="31639"/>
                        </a:cubicBezTo>
                        <a:cubicBezTo>
                          <a:pt x="65836" y="31786"/>
                          <a:pt x="65616" y="31884"/>
                          <a:pt x="65408" y="31994"/>
                        </a:cubicBezTo>
                        <a:cubicBezTo>
                          <a:pt x="65310" y="32031"/>
                          <a:pt x="65236" y="32068"/>
                          <a:pt x="65175" y="32117"/>
                        </a:cubicBezTo>
                        <a:lnTo>
                          <a:pt x="65126" y="32141"/>
                        </a:lnTo>
                        <a:cubicBezTo>
                          <a:pt x="61894" y="34076"/>
                          <a:pt x="58245" y="36549"/>
                          <a:pt x="55759" y="40284"/>
                        </a:cubicBezTo>
                        <a:cubicBezTo>
                          <a:pt x="54914" y="41557"/>
                          <a:pt x="54266" y="42867"/>
                          <a:pt x="53653" y="44140"/>
                        </a:cubicBezTo>
                        <a:cubicBezTo>
                          <a:pt x="52698" y="46050"/>
                          <a:pt x="51890" y="47728"/>
                          <a:pt x="50654" y="48744"/>
                        </a:cubicBezTo>
                        <a:cubicBezTo>
                          <a:pt x="49637" y="49577"/>
                          <a:pt x="48168" y="50115"/>
                          <a:pt x="46625" y="50679"/>
                        </a:cubicBezTo>
                        <a:cubicBezTo>
                          <a:pt x="44960" y="51291"/>
                          <a:pt x="43075" y="51977"/>
                          <a:pt x="41360" y="53176"/>
                        </a:cubicBezTo>
                        <a:cubicBezTo>
                          <a:pt x="40626" y="53691"/>
                          <a:pt x="39977" y="54254"/>
                          <a:pt x="39414" y="54768"/>
                        </a:cubicBezTo>
                        <a:cubicBezTo>
                          <a:pt x="38789" y="55319"/>
                          <a:pt x="38201" y="55833"/>
                          <a:pt x="37650" y="56140"/>
                        </a:cubicBezTo>
                        <a:cubicBezTo>
                          <a:pt x="36879" y="56495"/>
                          <a:pt x="35961" y="56678"/>
                          <a:pt x="34700" y="56678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" name="Google Shape;144;p7"/>
                  <p:cNvSpPr/>
                  <p:nvPr/>
                </p:nvSpPr>
                <p:spPr>
                  <a:xfrm>
                    <a:off x="1227425" y="3650125"/>
                    <a:ext cx="1399200" cy="1258400"/>
                  </a:xfrm>
                  <a:custGeom>
                    <a:rect b="b" l="l" r="r" t="t"/>
                    <a:pathLst>
                      <a:path extrusionOk="0" fill="none" h="50336" w="55968">
                        <a:moveTo>
                          <a:pt x="31321" y="50335"/>
                        </a:moveTo>
                        <a:cubicBezTo>
                          <a:pt x="30451" y="50335"/>
                          <a:pt x="29435" y="50213"/>
                          <a:pt x="28382" y="50066"/>
                        </a:cubicBezTo>
                        <a:lnTo>
                          <a:pt x="10359" y="47776"/>
                        </a:lnTo>
                        <a:cubicBezTo>
                          <a:pt x="7959" y="47470"/>
                          <a:pt x="5510" y="47164"/>
                          <a:pt x="4004" y="46258"/>
                        </a:cubicBezTo>
                        <a:cubicBezTo>
                          <a:pt x="539" y="44189"/>
                          <a:pt x="147" y="38116"/>
                          <a:pt x="98" y="36291"/>
                        </a:cubicBezTo>
                        <a:cubicBezTo>
                          <a:pt x="1" y="32006"/>
                          <a:pt x="735" y="27623"/>
                          <a:pt x="2253" y="23607"/>
                        </a:cubicBezTo>
                        <a:cubicBezTo>
                          <a:pt x="2302" y="23472"/>
                          <a:pt x="2351" y="23349"/>
                          <a:pt x="2400" y="23239"/>
                        </a:cubicBezTo>
                        <a:cubicBezTo>
                          <a:pt x="2486" y="22970"/>
                          <a:pt x="2547" y="22798"/>
                          <a:pt x="2645" y="22701"/>
                        </a:cubicBezTo>
                        <a:cubicBezTo>
                          <a:pt x="2804" y="22541"/>
                          <a:pt x="3172" y="22443"/>
                          <a:pt x="3661" y="22309"/>
                        </a:cubicBezTo>
                        <a:cubicBezTo>
                          <a:pt x="3845" y="22260"/>
                          <a:pt x="4053" y="22199"/>
                          <a:pt x="4261" y="22137"/>
                        </a:cubicBezTo>
                        <a:lnTo>
                          <a:pt x="4408" y="22101"/>
                        </a:lnTo>
                        <a:cubicBezTo>
                          <a:pt x="6392" y="21501"/>
                          <a:pt x="9098" y="20680"/>
                          <a:pt x="11461" y="18611"/>
                        </a:cubicBezTo>
                        <a:cubicBezTo>
                          <a:pt x="14791" y="15648"/>
                          <a:pt x="16677" y="10199"/>
                          <a:pt x="13861" y="5510"/>
                        </a:cubicBezTo>
                        <a:cubicBezTo>
                          <a:pt x="13653" y="5167"/>
                          <a:pt x="13322" y="4873"/>
                          <a:pt x="13016" y="4616"/>
                        </a:cubicBezTo>
                        <a:cubicBezTo>
                          <a:pt x="12575" y="4237"/>
                          <a:pt x="12171" y="3894"/>
                          <a:pt x="12379" y="3563"/>
                        </a:cubicBezTo>
                        <a:cubicBezTo>
                          <a:pt x="12587" y="3208"/>
                          <a:pt x="13016" y="3404"/>
                          <a:pt x="13493" y="3624"/>
                        </a:cubicBezTo>
                        <a:cubicBezTo>
                          <a:pt x="13763" y="3747"/>
                          <a:pt x="14044" y="3869"/>
                          <a:pt x="14302" y="3894"/>
                        </a:cubicBezTo>
                        <a:cubicBezTo>
                          <a:pt x="14595" y="3931"/>
                          <a:pt x="14865" y="3931"/>
                          <a:pt x="15171" y="3931"/>
                        </a:cubicBezTo>
                        <a:lnTo>
                          <a:pt x="15195" y="3931"/>
                        </a:lnTo>
                        <a:cubicBezTo>
                          <a:pt x="15318" y="3980"/>
                          <a:pt x="15416" y="4053"/>
                          <a:pt x="15538" y="4139"/>
                        </a:cubicBezTo>
                        <a:cubicBezTo>
                          <a:pt x="15599" y="4188"/>
                          <a:pt x="15685" y="4249"/>
                          <a:pt x="15746" y="4298"/>
                        </a:cubicBezTo>
                        <a:cubicBezTo>
                          <a:pt x="17522" y="5424"/>
                          <a:pt x="19542" y="6000"/>
                          <a:pt x="21770" y="6000"/>
                        </a:cubicBezTo>
                        <a:cubicBezTo>
                          <a:pt x="23680" y="6000"/>
                          <a:pt x="25627" y="5596"/>
                          <a:pt x="27905" y="4726"/>
                        </a:cubicBezTo>
                        <a:cubicBezTo>
                          <a:pt x="28860" y="4359"/>
                          <a:pt x="29839" y="3526"/>
                          <a:pt x="30782" y="2731"/>
                        </a:cubicBezTo>
                        <a:cubicBezTo>
                          <a:pt x="32459" y="1323"/>
                          <a:pt x="34014" y="0"/>
                          <a:pt x="35398" y="1102"/>
                        </a:cubicBezTo>
                        <a:cubicBezTo>
                          <a:pt x="35802" y="1421"/>
                          <a:pt x="35557" y="1984"/>
                          <a:pt x="35300" y="2571"/>
                        </a:cubicBezTo>
                        <a:cubicBezTo>
                          <a:pt x="35116" y="2976"/>
                          <a:pt x="34933" y="3404"/>
                          <a:pt x="34933" y="3808"/>
                        </a:cubicBezTo>
                        <a:cubicBezTo>
                          <a:pt x="34945" y="4665"/>
                          <a:pt x="34982" y="7236"/>
                          <a:pt x="36941" y="9514"/>
                        </a:cubicBezTo>
                        <a:cubicBezTo>
                          <a:pt x="38924" y="11828"/>
                          <a:pt x="41532" y="12220"/>
                          <a:pt x="42389" y="12342"/>
                        </a:cubicBezTo>
                        <a:cubicBezTo>
                          <a:pt x="42989" y="12440"/>
                          <a:pt x="43552" y="12501"/>
                          <a:pt x="44042" y="12563"/>
                        </a:cubicBezTo>
                        <a:cubicBezTo>
                          <a:pt x="44177" y="12575"/>
                          <a:pt x="44336" y="12575"/>
                          <a:pt x="44483" y="12587"/>
                        </a:cubicBezTo>
                        <a:cubicBezTo>
                          <a:pt x="44862" y="12612"/>
                          <a:pt x="45279" y="12624"/>
                          <a:pt x="45511" y="12758"/>
                        </a:cubicBezTo>
                        <a:cubicBezTo>
                          <a:pt x="45683" y="12869"/>
                          <a:pt x="45805" y="13065"/>
                          <a:pt x="45903" y="13260"/>
                        </a:cubicBezTo>
                        <a:cubicBezTo>
                          <a:pt x="45952" y="13358"/>
                          <a:pt x="46001" y="13432"/>
                          <a:pt x="46062" y="13493"/>
                        </a:cubicBezTo>
                        <a:cubicBezTo>
                          <a:pt x="47164" y="15011"/>
                          <a:pt x="48830" y="17301"/>
                          <a:pt x="51927" y="18525"/>
                        </a:cubicBezTo>
                        <a:cubicBezTo>
                          <a:pt x="51964" y="18550"/>
                          <a:pt x="52025" y="18562"/>
                          <a:pt x="52086" y="18562"/>
                        </a:cubicBezTo>
                        <a:cubicBezTo>
                          <a:pt x="52197" y="18574"/>
                          <a:pt x="52319" y="18611"/>
                          <a:pt x="52380" y="18697"/>
                        </a:cubicBezTo>
                        <a:cubicBezTo>
                          <a:pt x="52919" y="19566"/>
                          <a:pt x="52919" y="20717"/>
                          <a:pt x="52919" y="21929"/>
                        </a:cubicBezTo>
                        <a:cubicBezTo>
                          <a:pt x="52919" y="23521"/>
                          <a:pt x="52919" y="25308"/>
                          <a:pt x="54094" y="26937"/>
                        </a:cubicBezTo>
                        <a:cubicBezTo>
                          <a:pt x="54327" y="27255"/>
                          <a:pt x="54682" y="27488"/>
                          <a:pt x="55013" y="27733"/>
                        </a:cubicBezTo>
                        <a:cubicBezTo>
                          <a:pt x="55503" y="28063"/>
                          <a:pt x="55968" y="28369"/>
                          <a:pt x="55968" y="28871"/>
                        </a:cubicBezTo>
                        <a:cubicBezTo>
                          <a:pt x="55943" y="30561"/>
                          <a:pt x="54401" y="31590"/>
                          <a:pt x="52748" y="32667"/>
                        </a:cubicBezTo>
                        <a:cubicBezTo>
                          <a:pt x="51560" y="33463"/>
                          <a:pt x="50299" y="34283"/>
                          <a:pt x="49552" y="35410"/>
                        </a:cubicBezTo>
                        <a:cubicBezTo>
                          <a:pt x="48585" y="36867"/>
                          <a:pt x="47850" y="38348"/>
                          <a:pt x="47213" y="39646"/>
                        </a:cubicBezTo>
                        <a:cubicBezTo>
                          <a:pt x="46479" y="41164"/>
                          <a:pt x="45769" y="42572"/>
                          <a:pt x="45083" y="43136"/>
                        </a:cubicBezTo>
                        <a:cubicBezTo>
                          <a:pt x="44532" y="43601"/>
                          <a:pt x="43271" y="44054"/>
                          <a:pt x="42046" y="44507"/>
                        </a:cubicBezTo>
                        <a:cubicBezTo>
                          <a:pt x="40271" y="45144"/>
                          <a:pt x="38067" y="45952"/>
                          <a:pt x="36010" y="47409"/>
                        </a:cubicBezTo>
                        <a:cubicBezTo>
                          <a:pt x="35116" y="48033"/>
                          <a:pt x="34369" y="48694"/>
                          <a:pt x="33757" y="49233"/>
                        </a:cubicBezTo>
                        <a:cubicBezTo>
                          <a:pt x="33390" y="49564"/>
                          <a:pt x="32827" y="50054"/>
                          <a:pt x="32606" y="50176"/>
                        </a:cubicBezTo>
                        <a:cubicBezTo>
                          <a:pt x="32557" y="50200"/>
                          <a:pt x="32276" y="50335"/>
                          <a:pt x="31321" y="50335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1302725" y="3801025"/>
                    <a:ext cx="1217375" cy="1025150"/>
                  </a:xfrm>
                  <a:custGeom>
                    <a:rect b="b" l="l" r="r" t="t"/>
                    <a:pathLst>
                      <a:path extrusionOk="0" fill="none" h="41006" w="48695">
                        <a:moveTo>
                          <a:pt x="27696" y="41006"/>
                        </a:moveTo>
                        <a:cubicBezTo>
                          <a:pt x="27366" y="41006"/>
                          <a:pt x="26999" y="40932"/>
                          <a:pt x="26594" y="40859"/>
                        </a:cubicBezTo>
                        <a:cubicBezTo>
                          <a:pt x="26337" y="40785"/>
                          <a:pt x="26056" y="40748"/>
                          <a:pt x="25786" y="40712"/>
                        </a:cubicBezTo>
                        <a:lnTo>
                          <a:pt x="7751" y="38422"/>
                        </a:lnTo>
                        <a:cubicBezTo>
                          <a:pt x="5902" y="38189"/>
                          <a:pt x="3600" y="37896"/>
                          <a:pt x="2706" y="37345"/>
                        </a:cubicBezTo>
                        <a:cubicBezTo>
                          <a:pt x="1482" y="36610"/>
                          <a:pt x="515" y="33610"/>
                          <a:pt x="441" y="30194"/>
                        </a:cubicBezTo>
                        <a:cubicBezTo>
                          <a:pt x="417" y="29582"/>
                          <a:pt x="392" y="28957"/>
                          <a:pt x="356" y="28296"/>
                        </a:cubicBezTo>
                        <a:cubicBezTo>
                          <a:pt x="196" y="25113"/>
                          <a:pt x="1" y="21501"/>
                          <a:pt x="2180" y="19358"/>
                        </a:cubicBezTo>
                        <a:lnTo>
                          <a:pt x="2302" y="19321"/>
                        </a:lnTo>
                        <a:lnTo>
                          <a:pt x="2351" y="19297"/>
                        </a:lnTo>
                        <a:cubicBezTo>
                          <a:pt x="4494" y="18660"/>
                          <a:pt x="7739" y="17681"/>
                          <a:pt x="10641" y="15110"/>
                        </a:cubicBezTo>
                        <a:cubicBezTo>
                          <a:pt x="12196" y="13750"/>
                          <a:pt x="12538" y="11620"/>
                          <a:pt x="12918" y="9367"/>
                        </a:cubicBezTo>
                        <a:cubicBezTo>
                          <a:pt x="13298" y="7041"/>
                          <a:pt x="13689" y="4641"/>
                          <a:pt x="15501" y="3000"/>
                        </a:cubicBezTo>
                        <a:cubicBezTo>
                          <a:pt x="16003" y="2559"/>
                          <a:pt x="16689" y="2792"/>
                          <a:pt x="17424" y="3037"/>
                        </a:cubicBezTo>
                        <a:cubicBezTo>
                          <a:pt x="17865" y="3184"/>
                          <a:pt x="18318" y="3319"/>
                          <a:pt x="18746" y="3319"/>
                        </a:cubicBezTo>
                        <a:cubicBezTo>
                          <a:pt x="21072" y="3319"/>
                          <a:pt x="23411" y="2853"/>
                          <a:pt x="26092" y="1825"/>
                        </a:cubicBezTo>
                        <a:cubicBezTo>
                          <a:pt x="26472" y="1666"/>
                          <a:pt x="26827" y="1335"/>
                          <a:pt x="27182" y="992"/>
                        </a:cubicBezTo>
                        <a:cubicBezTo>
                          <a:pt x="27696" y="490"/>
                          <a:pt x="28186" y="1"/>
                          <a:pt x="28786" y="233"/>
                        </a:cubicBezTo>
                        <a:cubicBezTo>
                          <a:pt x="29913" y="662"/>
                          <a:pt x="30182" y="1849"/>
                          <a:pt x="30439" y="3123"/>
                        </a:cubicBezTo>
                        <a:cubicBezTo>
                          <a:pt x="30623" y="4041"/>
                          <a:pt x="30819" y="4996"/>
                          <a:pt x="31382" y="5645"/>
                        </a:cubicBezTo>
                        <a:cubicBezTo>
                          <a:pt x="33255" y="7812"/>
                          <a:pt x="35765" y="9135"/>
                          <a:pt x="38875" y="9612"/>
                        </a:cubicBezTo>
                        <a:cubicBezTo>
                          <a:pt x="39120" y="9649"/>
                          <a:pt x="39365" y="9661"/>
                          <a:pt x="39585" y="9661"/>
                        </a:cubicBezTo>
                        <a:cubicBezTo>
                          <a:pt x="39989" y="9673"/>
                          <a:pt x="40369" y="9673"/>
                          <a:pt x="40651" y="9845"/>
                        </a:cubicBezTo>
                        <a:cubicBezTo>
                          <a:pt x="42059" y="10653"/>
                          <a:pt x="44667" y="12171"/>
                          <a:pt x="46528" y="15097"/>
                        </a:cubicBezTo>
                        <a:cubicBezTo>
                          <a:pt x="46626" y="15256"/>
                          <a:pt x="46601" y="15465"/>
                          <a:pt x="46564" y="15648"/>
                        </a:cubicBezTo>
                        <a:cubicBezTo>
                          <a:pt x="46552" y="15734"/>
                          <a:pt x="46540" y="15807"/>
                          <a:pt x="46540" y="15869"/>
                        </a:cubicBezTo>
                        <a:cubicBezTo>
                          <a:pt x="46540" y="17644"/>
                          <a:pt x="46552" y="20338"/>
                          <a:pt x="48352" y="22848"/>
                        </a:cubicBezTo>
                        <a:cubicBezTo>
                          <a:pt x="48389" y="22897"/>
                          <a:pt x="48450" y="22946"/>
                          <a:pt x="48499" y="22995"/>
                        </a:cubicBezTo>
                        <a:cubicBezTo>
                          <a:pt x="48585" y="23068"/>
                          <a:pt x="48695" y="23154"/>
                          <a:pt x="48683" y="23264"/>
                        </a:cubicBezTo>
                        <a:cubicBezTo>
                          <a:pt x="48646" y="23497"/>
                          <a:pt x="48389" y="23607"/>
                          <a:pt x="48181" y="23680"/>
                        </a:cubicBezTo>
                        <a:cubicBezTo>
                          <a:pt x="48070" y="23729"/>
                          <a:pt x="47972" y="23754"/>
                          <a:pt x="47899" y="23803"/>
                        </a:cubicBezTo>
                        <a:cubicBezTo>
                          <a:pt x="46552" y="24684"/>
                          <a:pt x="44887" y="25786"/>
                          <a:pt x="43748" y="27488"/>
                        </a:cubicBezTo>
                        <a:cubicBezTo>
                          <a:pt x="42671" y="29129"/>
                          <a:pt x="41850" y="30782"/>
                          <a:pt x="41202" y="32092"/>
                        </a:cubicBezTo>
                        <a:cubicBezTo>
                          <a:pt x="41091" y="32300"/>
                          <a:pt x="40993" y="32545"/>
                          <a:pt x="40871" y="32765"/>
                        </a:cubicBezTo>
                        <a:cubicBezTo>
                          <a:pt x="40553" y="33475"/>
                          <a:pt x="40234" y="34210"/>
                          <a:pt x="39916" y="34467"/>
                        </a:cubicBezTo>
                        <a:cubicBezTo>
                          <a:pt x="39634" y="34700"/>
                          <a:pt x="39010" y="34896"/>
                          <a:pt x="38459" y="35079"/>
                        </a:cubicBezTo>
                        <a:cubicBezTo>
                          <a:pt x="38263" y="35141"/>
                          <a:pt x="38055" y="35202"/>
                          <a:pt x="37908" y="35263"/>
                        </a:cubicBezTo>
                        <a:cubicBezTo>
                          <a:pt x="36047" y="35937"/>
                          <a:pt x="33512" y="36867"/>
                          <a:pt x="31076" y="38569"/>
                        </a:cubicBezTo>
                        <a:cubicBezTo>
                          <a:pt x="30035" y="39304"/>
                          <a:pt x="29178" y="40075"/>
                          <a:pt x="28541" y="40626"/>
                        </a:cubicBezTo>
                        <a:lnTo>
                          <a:pt x="28517" y="40638"/>
                        </a:lnTo>
                        <a:cubicBezTo>
                          <a:pt x="28505" y="40650"/>
                          <a:pt x="28480" y="40687"/>
                          <a:pt x="28456" y="40712"/>
                        </a:cubicBezTo>
                        <a:cubicBezTo>
                          <a:pt x="28394" y="40773"/>
                          <a:pt x="28333" y="40871"/>
                          <a:pt x="28235" y="40895"/>
                        </a:cubicBezTo>
                        <a:lnTo>
                          <a:pt x="28235" y="40895"/>
                        </a:lnTo>
                        <a:cubicBezTo>
                          <a:pt x="28052" y="40993"/>
                          <a:pt x="27880" y="41006"/>
                          <a:pt x="27696" y="41006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1384750" y="3924375"/>
                    <a:ext cx="1036500" cy="814250"/>
                  </a:xfrm>
                  <a:custGeom>
                    <a:rect b="b" l="l" r="r" t="t"/>
                    <a:pathLst>
                      <a:path extrusionOk="0" fill="none" h="32570" w="41460">
                        <a:moveTo>
                          <a:pt x="23730" y="32570"/>
                        </a:moveTo>
                        <a:lnTo>
                          <a:pt x="23730" y="32570"/>
                        </a:lnTo>
                        <a:cubicBezTo>
                          <a:pt x="23534" y="32521"/>
                          <a:pt x="23240" y="32472"/>
                          <a:pt x="22934" y="32435"/>
                        </a:cubicBezTo>
                        <a:lnTo>
                          <a:pt x="4899" y="30133"/>
                        </a:lnTo>
                        <a:cubicBezTo>
                          <a:pt x="4654" y="30109"/>
                          <a:pt x="4323" y="30084"/>
                          <a:pt x="3980" y="30072"/>
                        </a:cubicBezTo>
                        <a:cubicBezTo>
                          <a:pt x="3037" y="30023"/>
                          <a:pt x="1862" y="29962"/>
                          <a:pt x="1360" y="29570"/>
                        </a:cubicBezTo>
                        <a:cubicBezTo>
                          <a:pt x="870" y="29166"/>
                          <a:pt x="601" y="27684"/>
                          <a:pt x="540" y="25187"/>
                        </a:cubicBezTo>
                        <a:cubicBezTo>
                          <a:pt x="527" y="24538"/>
                          <a:pt x="491" y="23840"/>
                          <a:pt x="442" y="23191"/>
                        </a:cubicBezTo>
                        <a:cubicBezTo>
                          <a:pt x="417" y="22738"/>
                          <a:pt x="393" y="22273"/>
                          <a:pt x="344" y="21795"/>
                        </a:cubicBezTo>
                        <a:cubicBezTo>
                          <a:pt x="172" y="19971"/>
                          <a:pt x="1" y="18085"/>
                          <a:pt x="895" y="17338"/>
                        </a:cubicBezTo>
                        <a:cubicBezTo>
                          <a:pt x="1691" y="16677"/>
                          <a:pt x="2805" y="16236"/>
                          <a:pt x="4103" y="15734"/>
                        </a:cubicBezTo>
                        <a:cubicBezTo>
                          <a:pt x="5866" y="15049"/>
                          <a:pt x="7862" y="14265"/>
                          <a:pt x="9612" y="12686"/>
                        </a:cubicBezTo>
                        <a:cubicBezTo>
                          <a:pt x="12049" y="10531"/>
                          <a:pt x="12551" y="7457"/>
                          <a:pt x="12967" y="4984"/>
                        </a:cubicBezTo>
                        <a:cubicBezTo>
                          <a:pt x="13029" y="4592"/>
                          <a:pt x="13065" y="4176"/>
                          <a:pt x="13078" y="3760"/>
                        </a:cubicBezTo>
                        <a:cubicBezTo>
                          <a:pt x="13126" y="2768"/>
                          <a:pt x="13163" y="1837"/>
                          <a:pt x="13824" y="1531"/>
                        </a:cubicBezTo>
                        <a:cubicBezTo>
                          <a:pt x="14082" y="1409"/>
                          <a:pt x="14388" y="1495"/>
                          <a:pt x="14730" y="1605"/>
                        </a:cubicBezTo>
                        <a:cubicBezTo>
                          <a:pt x="14975" y="1678"/>
                          <a:pt x="15220" y="1764"/>
                          <a:pt x="15477" y="1764"/>
                        </a:cubicBezTo>
                        <a:cubicBezTo>
                          <a:pt x="18232" y="1764"/>
                          <a:pt x="20950" y="1213"/>
                          <a:pt x="24011" y="50"/>
                        </a:cubicBezTo>
                        <a:cubicBezTo>
                          <a:pt x="24011" y="50"/>
                          <a:pt x="24036" y="50"/>
                          <a:pt x="24036" y="25"/>
                        </a:cubicBezTo>
                        <a:cubicBezTo>
                          <a:pt x="24048" y="13"/>
                          <a:pt x="24073" y="1"/>
                          <a:pt x="24109" y="13"/>
                        </a:cubicBezTo>
                        <a:cubicBezTo>
                          <a:pt x="24587" y="258"/>
                          <a:pt x="24746" y="821"/>
                          <a:pt x="24905" y="1433"/>
                        </a:cubicBezTo>
                        <a:cubicBezTo>
                          <a:pt x="25040" y="1960"/>
                          <a:pt x="25199" y="2511"/>
                          <a:pt x="25542" y="2927"/>
                        </a:cubicBezTo>
                        <a:cubicBezTo>
                          <a:pt x="27954" y="5707"/>
                          <a:pt x="31150" y="7421"/>
                          <a:pt x="35068" y="8021"/>
                        </a:cubicBezTo>
                        <a:cubicBezTo>
                          <a:pt x="35251" y="8045"/>
                          <a:pt x="35435" y="8045"/>
                          <a:pt x="35606" y="8045"/>
                        </a:cubicBezTo>
                        <a:cubicBezTo>
                          <a:pt x="35802" y="8045"/>
                          <a:pt x="35986" y="8045"/>
                          <a:pt x="36121" y="8094"/>
                        </a:cubicBezTo>
                        <a:cubicBezTo>
                          <a:pt x="36806" y="8290"/>
                          <a:pt x="39145" y="9123"/>
                          <a:pt x="39867" y="11229"/>
                        </a:cubicBezTo>
                        <a:cubicBezTo>
                          <a:pt x="39953" y="11473"/>
                          <a:pt x="40063" y="11743"/>
                          <a:pt x="40173" y="12024"/>
                        </a:cubicBezTo>
                        <a:cubicBezTo>
                          <a:pt x="40724" y="13408"/>
                          <a:pt x="41459" y="15294"/>
                          <a:pt x="40896" y="17326"/>
                        </a:cubicBezTo>
                        <a:cubicBezTo>
                          <a:pt x="40688" y="18073"/>
                          <a:pt x="40014" y="18587"/>
                          <a:pt x="39280" y="19126"/>
                        </a:cubicBezTo>
                        <a:cubicBezTo>
                          <a:pt x="38680" y="19579"/>
                          <a:pt x="38067" y="20044"/>
                          <a:pt x="37639" y="20693"/>
                        </a:cubicBezTo>
                        <a:cubicBezTo>
                          <a:pt x="36427" y="22517"/>
                          <a:pt x="35557" y="24268"/>
                          <a:pt x="34872" y="25676"/>
                        </a:cubicBezTo>
                        <a:lnTo>
                          <a:pt x="34504" y="26460"/>
                        </a:lnTo>
                        <a:lnTo>
                          <a:pt x="34504" y="26460"/>
                        </a:lnTo>
                        <a:cubicBezTo>
                          <a:pt x="34480" y="26485"/>
                          <a:pt x="34468" y="26533"/>
                          <a:pt x="34456" y="26582"/>
                        </a:cubicBezTo>
                        <a:cubicBezTo>
                          <a:pt x="34419" y="26693"/>
                          <a:pt x="34394" y="26815"/>
                          <a:pt x="34296" y="26889"/>
                        </a:cubicBezTo>
                        <a:cubicBezTo>
                          <a:pt x="34272" y="26913"/>
                          <a:pt x="34223" y="26938"/>
                          <a:pt x="34186" y="26938"/>
                        </a:cubicBezTo>
                        <a:cubicBezTo>
                          <a:pt x="34162" y="26938"/>
                          <a:pt x="34149" y="26938"/>
                          <a:pt x="34137" y="26950"/>
                        </a:cubicBezTo>
                        <a:cubicBezTo>
                          <a:pt x="33917" y="27011"/>
                          <a:pt x="33672" y="27084"/>
                          <a:pt x="33452" y="27182"/>
                        </a:cubicBezTo>
                        <a:cubicBezTo>
                          <a:pt x="31529" y="27880"/>
                          <a:pt x="28640" y="28921"/>
                          <a:pt x="25824" y="30892"/>
                        </a:cubicBezTo>
                        <a:cubicBezTo>
                          <a:pt x="25162" y="31394"/>
                          <a:pt x="24477" y="31921"/>
                          <a:pt x="23730" y="3257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1468325" y="4007950"/>
                    <a:ext cx="866300" cy="648650"/>
                  </a:xfrm>
                  <a:custGeom>
                    <a:rect b="b" l="l" r="r" t="t"/>
                    <a:pathLst>
                      <a:path extrusionOk="0" fill="none" h="25946" w="34652">
                        <a:moveTo>
                          <a:pt x="16922" y="25945"/>
                        </a:moveTo>
                        <a:cubicBezTo>
                          <a:pt x="13971" y="25945"/>
                          <a:pt x="10151" y="25125"/>
                          <a:pt x="6918" y="24415"/>
                        </a:cubicBezTo>
                        <a:cubicBezTo>
                          <a:pt x="5070" y="24023"/>
                          <a:pt x="3306" y="23644"/>
                          <a:pt x="1984" y="23472"/>
                        </a:cubicBezTo>
                        <a:lnTo>
                          <a:pt x="1984" y="23472"/>
                        </a:lnTo>
                        <a:cubicBezTo>
                          <a:pt x="1592" y="23423"/>
                          <a:pt x="1176" y="23399"/>
                          <a:pt x="796" y="23374"/>
                        </a:cubicBezTo>
                        <a:lnTo>
                          <a:pt x="760" y="23374"/>
                        </a:lnTo>
                        <a:cubicBezTo>
                          <a:pt x="735" y="23374"/>
                          <a:pt x="686" y="23399"/>
                          <a:pt x="637" y="23362"/>
                        </a:cubicBezTo>
                        <a:cubicBezTo>
                          <a:pt x="441" y="23178"/>
                          <a:pt x="478" y="22823"/>
                          <a:pt x="515" y="22419"/>
                        </a:cubicBezTo>
                        <a:cubicBezTo>
                          <a:pt x="539" y="22199"/>
                          <a:pt x="564" y="22003"/>
                          <a:pt x="552" y="21770"/>
                        </a:cubicBezTo>
                        <a:cubicBezTo>
                          <a:pt x="539" y="21048"/>
                          <a:pt x="490" y="20350"/>
                          <a:pt x="454" y="19664"/>
                        </a:cubicBezTo>
                        <a:cubicBezTo>
                          <a:pt x="429" y="19150"/>
                          <a:pt x="380" y="18636"/>
                          <a:pt x="331" y="18146"/>
                        </a:cubicBezTo>
                        <a:cubicBezTo>
                          <a:pt x="319" y="17987"/>
                          <a:pt x="270" y="17803"/>
                          <a:pt x="233" y="17607"/>
                        </a:cubicBezTo>
                        <a:cubicBezTo>
                          <a:pt x="123" y="17130"/>
                          <a:pt x="1" y="16615"/>
                          <a:pt x="209" y="16273"/>
                        </a:cubicBezTo>
                        <a:cubicBezTo>
                          <a:pt x="417" y="15954"/>
                          <a:pt x="882" y="15832"/>
                          <a:pt x="1347" y="15709"/>
                        </a:cubicBezTo>
                        <a:cubicBezTo>
                          <a:pt x="1556" y="15648"/>
                          <a:pt x="1776" y="15599"/>
                          <a:pt x="1972" y="15526"/>
                        </a:cubicBezTo>
                        <a:cubicBezTo>
                          <a:pt x="3882" y="14779"/>
                          <a:pt x="6269" y="13824"/>
                          <a:pt x="8473" y="11865"/>
                        </a:cubicBezTo>
                        <a:cubicBezTo>
                          <a:pt x="11804" y="8914"/>
                          <a:pt x="12477" y="4874"/>
                          <a:pt x="12918" y="2192"/>
                        </a:cubicBezTo>
                        <a:lnTo>
                          <a:pt x="12918" y="2057"/>
                        </a:lnTo>
                        <a:cubicBezTo>
                          <a:pt x="12918" y="1959"/>
                          <a:pt x="12893" y="1862"/>
                          <a:pt x="12979" y="1776"/>
                        </a:cubicBezTo>
                        <a:cubicBezTo>
                          <a:pt x="14461" y="417"/>
                          <a:pt x="17020" y="0"/>
                          <a:pt x="18942" y="821"/>
                        </a:cubicBezTo>
                        <a:cubicBezTo>
                          <a:pt x="19162" y="906"/>
                          <a:pt x="19248" y="1127"/>
                          <a:pt x="19371" y="1347"/>
                        </a:cubicBezTo>
                        <a:cubicBezTo>
                          <a:pt x="19456" y="1506"/>
                          <a:pt x="19505" y="1653"/>
                          <a:pt x="19615" y="1776"/>
                        </a:cubicBezTo>
                        <a:cubicBezTo>
                          <a:pt x="22554" y="5180"/>
                          <a:pt x="26448" y="7273"/>
                          <a:pt x="31174" y="8008"/>
                        </a:cubicBezTo>
                        <a:cubicBezTo>
                          <a:pt x="31357" y="8045"/>
                          <a:pt x="31529" y="8045"/>
                          <a:pt x="31676" y="8057"/>
                        </a:cubicBezTo>
                        <a:cubicBezTo>
                          <a:pt x="31823" y="8057"/>
                          <a:pt x="31945" y="8069"/>
                          <a:pt x="32043" y="8081"/>
                        </a:cubicBezTo>
                        <a:cubicBezTo>
                          <a:pt x="32741" y="8228"/>
                          <a:pt x="33206" y="8718"/>
                          <a:pt x="33304" y="9000"/>
                        </a:cubicBezTo>
                        <a:cubicBezTo>
                          <a:pt x="33414" y="9306"/>
                          <a:pt x="33537" y="9612"/>
                          <a:pt x="33659" y="9943"/>
                        </a:cubicBezTo>
                        <a:cubicBezTo>
                          <a:pt x="33733" y="10151"/>
                          <a:pt x="33843" y="10371"/>
                          <a:pt x="33929" y="10579"/>
                        </a:cubicBezTo>
                        <a:cubicBezTo>
                          <a:pt x="34284" y="11363"/>
                          <a:pt x="34651" y="12159"/>
                          <a:pt x="34320" y="12771"/>
                        </a:cubicBezTo>
                        <a:cubicBezTo>
                          <a:pt x="34271" y="12881"/>
                          <a:pt x="34137" y="12955"/>
                          <a:pt x="34014" y="13028"/>
                        </a:cubicBezTo>
                        <a:cubicBezTo>
                          <a:pt x="33965" y="13065"/>
                          <a:pt x="33916" y="13089"/>
                          <a:pt x="33867" y="13126"/>
                        </a:cubicBezTo>
                        <a:cubicBezTo>
                          <a:pt x="33157" y="13652"/>
                          <a:pt x="32178" y="14375"/>
                          <a:pt x="31455" y="15514"/>
                        </a:cubicBezTo>
                        <a:cubicBezTo>
                          <a:pt x="30868" y="16383"/>
                          <a:pt x="30476" y="17264"/>
                          <a:pt x="30084" y="18146"/>
                        </a:cubicBezTo>
                        <a:cubicBezTo>
                          <a:pt x="29594" y="19260"/>
                          <a:pt x="29166" y="20240"/>
                          <a:pt x="28456" y="20864"/>
                        </a:cubicBezTo>
                        <a:cubicBezTo>
                          <a:pt x="27635" y="21587"/>
                          <a:pt x="26448" y="22064"/>
                          <a:pt x="25052" y="22591"/>
                        </a:cubicBezTo>
                        <a:cubicBezTo>
                          <a:pt x="23631" y="23142"/>
                          <a:pt x="22003" y="23778"/>
                          <a:pt x="20497" y="24831"/>
                        </a:cubicBezTo>
                        <a:cubicBezTo>
                          <a:pt x="20350" y="24917"/>
                          <a:pt x="20252" y="25027"/>
                          <a:pt x="20130" y="25150"/>
                        </a:cubicBezTo>
                        <a:cubicBezTo>
                          <a:pt x="19897" y="25370"/>
                          <a:pt x="19664" y="25590"/>
                          <a:pt x="19346" y="25676"/>
                        </a:cubicBezTo>
                        <a:cubicBezTo>
                          <a:pt x="18697" y="25872"/>
                          <a:pt x="17865" y="25945"/>
                          <a:pt x="16922" y="25945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" name="Google Shape;148;p7"/>
                  <p:cNvSpPr/>
                  <p:nvPr/>
                </p:nvSpPr>
                <p:spPr>
                  <a:xfrm>
                    <a:off x="1559250" y="4101300"/>
                    <a:ext cx="676175" cy="471425"/>
                  </a:xfrm>
                  <a:custGeom>
                    <a:rect b="b" l="l" r="r" t="t"/>
                    <a:pathLst>
                      <a:path extrusionOk="0" fill="none" h="18857" w="27047">
                        <a:moveTo>
                          <a:pt x="13885" y="18857"/>
                        </a:moveTo>
                        <a:lnTo>
                          <a:pt x="13615" y="18857"/>
                        </a:lnTo>
                        <a:lnTo>
                          <a:pt x="13272" y="18857"/>
                        </a:lnTo>
                        <a:cubicBezTo>
                          <a:pt x="10714" y="18857"/>
                          <a:pt x="7138" y="18085"/>
                          <a:pt x="3979" y="17412"/>
                        </a:cubicBezTo>
                        <a:cubicBezTo>
                          <a:pt x="3526" y="17314"/>
                          <a:pt x="3037" y="17289"/>
                          <a:pt x="2547" y="17265"/>
                        </a:cubicBezTo>
                        <a:cubicBezTo>
                          <a:pt x="1616" y="17240"/>
                          <a:pt x="735" y="17204"/>
                          <a:pt x="233" y="16628"/>
                        </a:cubicBezTo>
                        <a:cubicBezTo>
                          <a:pt x="98" y="16469"/>
                          <a:pt x="122" y="16261"/>
                          <a:pt x="159" y="16040"/>
                        </a:cubicBezTo>
                        <a:cubicBezTo>
                          <a:pt x="171" y="15955"/>
                          <a:pt x="184" y="15845"/>
                          <a:pt x="184" y="15759"/>
                        </a:cubicBezTo>
                        <a:cubicBezTo>
                          <a:pt x="184" y="15636"/>
                          <a:pt x="159" y="15514"/>
                          <a:pt x="122" y="15391"/>
                        </a:cubicBezTo>
                        <a:cubicBezTo>
                          <a:pt x="61" y="15159"/>
                          <a:pt x="0" y="14914"/>
                          <a:pt x="122" y="14718"/>
                        </a:cubicBezTo>
                        <a:cubicBezTo>
                          <a:pt x="710" y="13763"/>
                          <a:pt x="1898" y="13286"/>
                          <a:pt x="3281" y="12735"/>
                        </a:cubicBezTo>
                        <a:cubicBezTo>
                          <a:pt x="4518" y="12245"/>
                          <a:pt x="5938" y="11682"/>
                          <a:pt x="7102" y="10641"/>
                        </a:cubicBezTo>
                        <a:cubicBezTo>
                          <a:pt x="9269" y="8731"/>
                          <a:pt x="10016" y="6233"/>
                          <a:pt x="10689" y="4041"/>
                        </a:cubicBezTo>
                        <a:cubicBezTo>
                          <a:pt x="11167" y="2450"/>
                          <a:pt x="11595" y="1078"/>
                          <a:pt x="12452" y="148"/>
                        </a:cubicBezTo>
                        <a:cubicBezTo>
                          <a:pt x="12575" y="1"/>
                          <a:pt x="12795" y="25"/>
                          <a:pt x="13015" y="38"/>
                        </a:cubicBezTo>
                        <a:cubicBezTo>
                          <a:pt x="13077" y="38"/>
                          <a:pt x="13138" y="50"/>
                          <a:pt x="13199" y="50"/>
                        </a:cubicBezTo>
                        <a:lnTo>
                          <a:pt x="13224" y="50"/>
                        </a:lnTo>
                        <a:lnTo>
                          <a:pt x="13309" y="50"/>
                        </a:lnTo>
                        <a:cubicBezTo>
                          <a:pt x="13370" y="87"/>
                          <a:pt x="13395" y="123"/>
                          <a:pt x="13432" y="184"/>
                        </a:cubicBezTo>
                        <a:cubicBezTo>
                          <a:pt x="13444" y="221"/>
                          <a:pt x="13456" y="233"/>
                          <a:pt x="13468" y="270"/>
                        </a:cubicBezTo>
                        <a:cubicBezTo>
                          <a:pt x="15366" y="2474"/>
                          <a:pt x="17925" y="3417"/>
                          <a:pt x="20619" y="4409"/>
                        </a:cubicBezTo>
                        <a:cubicBezTo>
                          <a:pt x="22798" y="5229"/>
                          <a:pt x="25027" y="6049"/>
                          <a:pt x="27010" y="7617"/>
                        </a:cubicBezTo>
                        <a:cubicBezTo>
                          <a:pt x="27035" y="7629"/>
                          <a:pt x="27047" y="7653"/>
                          <a:pt x="27047" y="7690"/>
                        </a:cubicBezTo>
                        <a:cubicBezTo>
                          <a:pt x="26937" y="8168"/>
                          <a:pt x="26508" y="8535"/>
                          <a:pt x="26067" y="8914"/>
                        </a:cubicBezTo>
                        <a:cubicBezTo>
                          <a:pt x="25712" y="9221"/>
                          <a:pt x="25345" y="9527"/>
                          <a:pt x="25088" y="9918"/>
                        </a:cubicBezTo>
                        <a:cubicBezTo>
                          <a:pt x="24353" y="11020"/>
                          <a:pt x="23851" y="12159"/>
                          <a:pt x="23447" y="13065"/>
                        </a:cubicBezTo>
                        <a:lnTo>
                          <a:pt x="23386" y="13200"/>
                        </a:lnTo>
                        <a:cubicBezTo>
                          <a:pt x="23141" y="13763"/>
                          <a:pt x="22835" y="14473"/>
                          <a:pt x="22639" y="14657"/>
                        </a:cubicBezTo>
                        <a:cubicBezTo>
                          <a:pt x="22345" y="14938"/>
                          <a:pt x="21366" y="15330"/>
                          <a:pt x="20509" y="15649"/>
                        </a:cubicBezTo>
                        <a:lnTo>
                          <a:pt x="20301" y="15722"/>
                        </a:lnTo>
                        <a:cubicBezTo>
                          <a:pt x="18770" y="16322"/>
                          <a:pt x="16872" y="17057"/>
                          <a:pt x="15036" y="18342"/>
                        </a:cubicBezTo>
                        <a:cubicBezTo>
                          <a:pt x="14938" y="18404"/>
                          <a:pt x="14864" y="18477"/>
                          <a:pt x="14779" y="18550"/>
                        </a:cubicBezTo>
                        <a:cubicBezTo>
                          <a:pt x="14668" y="18648"/>
                          <a:pt x="14570" y="18734"/>
                          <a:pt x="14472" y="18783"/>
                        </a:cubicBezTo>
                        <a:cubicBezTo>
                          <a:pt x="14289" y="18844"/>
                          <a:pt x="14105" y="18857"/>
                          <a:pt x="13885" y="18857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1739825" y="4215475"/>
                    <a:ext cx="374400" cy="287450"/>
                  </a:xfrm>
                  <a:custGeom>
                    <a:rect b="b" l="l" r="r" t="t"/>
                    <a:pathLst>
                      <a:path extrusionOk="0" fill="none" h="11498" w="14976">
                        <a:moveTo>
                          <a:pt x="2548" y="11498"/>
                        </a:moveTo>
                        <a:cubicBezTo>
                          <a:pt x="1862" y="11498"/>
                          <a:pt x="1213" y="11388"/>
                          <a:pt x="760" y="11094"/>
                        </a:cubicBezTo>
                        <a:cubicBezTo>
                          <a:pt x="368" y="10849"/>
                          <a:pt x="148" y="10518"/>
                          <a:pt x="87" y="10078"/>
                        </a:cubicBezTo>
                        <a:cubicBezTo>
                          <a:pt x="1" y="9563"/>
                          <a:pt x="552" y="9355"/>
                          <a:pt x="1140" y="9123"/>
                        </a:cubicBezTo>
                        <a:cubicBezTo>
                          <a:pt x="1507" y="8988"/>
                          <a:pt x="1874" y="8829"/>
                          <a:pt x="2119" y="8596"/>
                        </a:cubicBezTo>
                        <a:cubicBezTo>
                          <a:pt x="3552" y="7335"/>
                          <a:pt x="4103" y="5511"/>
                          <a:pt x="4617" y="3907"/>
                        </a:cubicBezTo>
                        <a:cubicBezTo>
                          <a:pt x="5107" y="2290"/>
                          <a:pt x="5535" y="907"/>
                          <a:pt x="6698" y="478"/>
                        </a:cubicBezTo>
                        <a:cubicBezTo>
                          <a:pt x="7996" y="1"/>
                          <a:pt x="9172" y="907"/>
                          <a:pt x="10323" y="1788"/>
                        </a:cubicBezTo>
                        <a:cubicBezTo>
                          <a:pt x="10959" y="2290"/>
                          <a:pt x="11572" y="2768"/>
                          <a:pt x="12220" y="3001"/>
                        </a:cubicBezTo>
                        <a:cubicBezTo>
                          <a:pt x="12490" y="3111"/>
                          <a:pt x="12833" y="3148"/>
                          <a:pt x="13151" y="3197"/>
                        </a:cubicBezTo>
                        <a:cubicBezTo>
                          <a:pt x="13824" y="3307"/>
                          <a:pt x="14510" y="3417"/>
                          <a:pt x="14694" y="3980"/>
                        </a:cubicBezTo>
                        <a:cubicBezTo>
                          <a:pt x="14975" y="4862"/>
                          <a:pt x="14326" y="5596"/>
                          <a:pt x="13763" y="6245"/>
                        </a:cubicBezTo>
                        <a:cubicBezTo>
                          <a:pt x="13494" y="6551"/>
                          <a:pt x="13249" y="6845"/>
                          <a:pt x="13127" y="7115"/>
                        </a:cubicBezTo>
                        <a:cubicBezTo>
                          <a:pt x="13102" y="7151"/>
                          <a:pt x="13090" y="7188"/>
                          <a:pt x="13078" y="7249"/>
                        </a:cubicBezTo>
                        <a:cubicBezTo>
                          <a:pt x="13029" y="7372"/>
                          <a:pt x="12980" y="7531"/>
                          <a:pt x="12906" y="7592"/>
                        </a:cubicBezTo>
                        <a:cubicBezTo>
                          <a:pt x="12735" y="7739"/>
                          <a:pt x="12490" y="7800"/>
                          <a:pt x="12282" y="7861"/>
                        </a:cubicBezTo>
                        <a:cubicBezTo>
                          <a:pt x="12184" y="7886"/>
                          <a:pt x="12110" y="7910"/>
                          <a:pt x="12037" y="7947"/>
                        </a:cubicBezTo>
                        <a:lnTo>
                          <a:pt x="11816" y="8021"/>
                        </a:lnTo>
                        <a:cubicBezTo>
                          <a:pt x="11192" y="8266"/>
                          <a:pt x="10506" y="8657"/>
                          <a:pt x="9784" y="9086"/>
                        </a:cubicBezTo>
                        <a:cubicBezTo>
                          <a:pt x="8682" y="9735"/>
                          <a:pt x="7445" y="10469"/>
                          <a:pt x="5976" y="10922"/>
                        </a:cubicBezTo>
                        <a:lnTo>
                          <a:pt x="5964" y="10898"/>
                        </a:lnTo>
                        <a:lnTo>
                          <a:pt x="5976" y="10922"/>
                        </a:lnTo>
                        <a:cubicBezTo>
                          <a:pt x="5547" y="11033"/>
                          <a:pt x="3968" y="11498"/>
                          <a:pt x="2548" y="11498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0" name="Google Shape;150;p7"/>
                <p:cNvGrpSpPr/>
                <p:nvPr/>
              </p:nvGrpSpPr>
              <p:grpSpPr>
                <a:xfrm rot="6499934">
                  <a:off x="7821810" y="2338940"/>
                  <a:ext cx="267032" cy="465633"/>
                  <a:chOff x="526150" y="3997550"/>
                  <a:chExt cx="344075" cy="599975"/>
                </a:xfrm>
              </p:grpSpPr>
              <p:sp>
                <p:nvSpPr>
                  <p:cNvPr id="151" name="Google Shape;151;p7"/>
                  <p:cNvSpPr/>
                  <p:nvPr/>
                </p:nvSpPr>
                <p:spPr>
                  <a:xfrm>
                    <a:off x="526150" y="3997550"/>
                    <a:ext cx="344075" cy="599975"/>
                  </a:xfrm>
                  <a:custGeom>
                    <a:rect b="b" l="l" r="r" t="t"/>
                    <a:pathLst>
                      <a:path extrusionOk="0" fill="none" h="23999" w="13763">
                        <a:moveTo>
                          <a:pt x="7322" y="23998"/>
                        </a:moveTo>
                        <a:cubicBezTo>
                          <a:pt x="6980" y="23998"/>
                          <a:pt x="6710" y="23913"/>
                          <a:pt x="6490" y="23766"/>
                        </a:cubicBezTo>
                        <a:cubicBezTo>
                          <a:pt x="5645" y="23153"/>
                          <a:pt x="5927" y="21390"/>
                          <a:pt x="6221" y="19688"/>
                        </a:cubicBezTo>
                        <a:cubicBezTo>
                          <a:pt x="6257" y="19382"/>
                          <a:pt x="6331" y="19064"/>
                          <a:pt x="6367" y="18758"/>
                        </a:cubicBezTo>
                        <a:cubicBezTo>
                          <a:pt x="6906" y="15097"/>
                          <a:pt x="5376" y="10995"/>
                          <a:pt x="2315" y="7775"/>
                        </a:cubicBezTo>
                        <a:cubicBezTo>
                          <a:pt x="2205" y="7665"/>
                          <a:pt x="2094" y="7542"/>
                          <a:pt x="1996" y="7432"/>
                        </a:cubicBezTo>
                        <a:cubicBezTo>
                          <a:pt x="1409" y="6832"/>
                          <a:pt x="809" y="6245"/>
                          <a:pt x="466" y="5473"/>
                        </a:cubicBezTo>
                        <a:cubicBezTo>
                          <a:pt x="62" y="4628"/>
                          <a:pt x="1" y="3392"/>
                          <a:pt x="796" y="2669"/>
                        </a:cubicBezTo>
                        <a:cubicBezTo>
                          <a:pt x="1384" y="2155"/>
                          <a:pt x="2180" y="2094"/>
                          <a:pt x="2964" y="2045"/>
                        </a:cubicBezTo>
                        <a:cubicBezTo>
                          <a:pt x="3196" y="2033"/>
                          <a:pt x="3453" y="2020"/>
                          <a:pt x="3674" y="1984"/>
                        </a:cubicBezTo>
                        <a:cubicBezTo>
                          <a:pt x="4947" y="1812"/>
                          <a:pt x="5694" y="1286"/>
                          <a:pt x="6233" y="894"/>
                        </a:cubicBezTo>
                        <a:cubicBezTo>
                          <a:pt x="6416" y="759"/>
                          <a:pt x="6588" y="649"/>
                          <a:pt x="6735" y="576"/>
                        </a:cubicBezTo>
                        <a:cubicBezTo>
                          <a:pt x="7861" y="0"/>
                          <a:pt x="9918" y="465"/>
                          <a:pt x="10212" y="710"/>
                        </a:cubicBezTo>
                        <a:lnTo>
                          <a:pt x="10212" y="710"/>
                        </a:lnTo>
                        <a:cubicBezTo>
                          <a:pt x="13347" y="3184"/>
                          <a:pt x="12453" y="4934"/>
                          <a:pt x="11387" y="6979"/>
                        </a:cubicBezTo>
                        <a:cubicBezTo>
                          <a:pt x="10567" y="8571"/>
                          <a:pt x="9649" y="10383"/>
                          <a:pt x="10592" y="12856"/>
                        </a:cubicBezTo>
                        <a:cubicBezTo>
                          <a:pt x="10824" y="13432"/>
                          <a:pt x="11241" y="14093"/>
                          <a:pt x="11669" y="14791"/>
                        </a:cubicBezTo>
                        <a:cubicBezTo>
                          <a:pt x="12649" y="16370"/>
                          <a:pt x="13763" y="18158"/>
                          <a:pt x="13273" y="19921"/>
                        </a:cubicBezTo>
                        <a:cubicBezTo>
                          <a:pt x="12942" y="21145"/>
                          <a:pt x="11877" y="22186"/>
                          <a:pt x="10041" y="23117"/>
                        </a:cubicBezTo>
                        <a:cubicBezTo>
                          <a:pt x="8877" y="23704"/>
                          <a:pt x="7984" y="23998"/>
                          <a:pt x="7322" y="23998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" name="Google Shape;152;p7"/>
                  <p:cNvSpPr/>
                  <p:nvPr/>
                </p:nvSpPr>
                <p:spPr>
                  <a:xfrm>
                    <a:off x="599000" y="4068850"/>
                    <a:ext cx="190125" cy="449700"/>
                  </a:xfrm>
                  <a:custGeom>
                    <a:rect b="b" l="l" r="r" t="t"/>
                    <a:pathLst>
                      <a:path extrusionOk="0" fill="none" h="17988" w="7605">
                        <a:moveTo>
                          <a:pt x="5719" y="17987"/>
                        </a:moveTo>
                        <a:cubicBezTo>
                          <a:pt x="5694" y="17987"/>
                          <a:pt x="5657" y="17975"/>
                          <a:pt x="5645" y="17963"/>
                        </a:cubicBezTo>
                        <a:cubicBezTo>
                          <a:pt x="5535" y="17865"/>
                          <a:pt x="5645" y="17547"/>
                          <a:pt x="5817" y="17020"/>
                        </a:cubicBezTo>
                        <a:cubicBezTo>
                          <a:pt x="5902" y="16751"/>
                          <a:pt x="6012" y="16457"/>
                          <a:pt x="6037" y="16261"/>
                        </a:cubicBezTo>
                        <a:cubicBezTo>
                          <a:pt x="6123" y="15710"/>
                          <a:pt x="6074" y="15122"/>
                          <a:pt x="6025" y="14559"/>
                        </a:cubicBezTo>
                        <a:cubicBezTo>
                          <a:pt x="5963" y="13922"/>
                          <a:pt x="5927" y="13249"/>
                          <a:pt x="6061" y="12649"/>
                        </a:cubicBezTo>
                        <a:cubicBezTo>
                          <a:pt x="6061" y="12637"/>
                          <a:pt x="6074" y="12576"/>
                          <a:pt x="6123" y="12576"/>
                        </a:cubicBezTo>
                        <a:cubicBezTo>
                          <a:pt x="6184" y="12576"/>
                          <a:pt x="6245" y="12673"/>
                          <a:pt x="6368" y="12967"/>
                        </a:cubicBezTo>
                        <a:cubicBezTo>
                          <a:pt x="6404" y="13090"/>
                          <a:pt x="6465" y="13212"/>
                          <a:pt x="6514" y="13286"/>
                        </a:cubicBezTo>
                        <a:cubicBezTo>
                          <a:pt x="7323" y="14608"/>
                          <a:pt x="7604" y="15637"/>
                          <a:pt x="7359" y="16457"/>
                        </a:cubicBezTo>
                        <a:cubicBezTo>
                          <a:pt x="7163" y="17081"/>
                          <a:pt x="6674" y="17571"/>
                          <a:pt x="5829" y="17938"/>
                        </a:cubicBezTo>
                        <a:lnTo>
                          <a:pt x="5829" y="17938"/>
                        </a:lnTo>
                        <a:cubicBezTo>
                          <a:pt x="5792" y="17987"/>
                          <a:pt x="5755" y="17987"/>
                          <a:pt x="5719" y="17987"/>
                        </a:cubicBezTo>
                        <a:close/>
                        <a:moveTo>
                          <a:pt x="4617" y="7837"/>
                        </a:moveTo>
                        <a:cubicBezTo>
                          <a:pt x="3882" y="7837"/>
                          <a:pt x="1433" y="5009"/>
                          <a:pt x="503" y="3270"/>
                        </a:cubicBezTo>
                        <a:cubicBezTo>
                          <a:pt x="123" y="2548"/>
                          <a:pt x="1" y="2070"/>
                          <a:pt x="172" y="1825"/>
                        </a:cubicBezTo>
                        <a:cubicBezTo>
                          <a:pt x="1054" y="466"/>
                          <a:pt x="2927" y="283"/>
                          <a:pt x="4910" y="87"/>
                        </a:cubicBezTo>
                        <a:lnTo>
                          <a:pt x="5021" y="62"/>
                        </a:lnTo>
                        <a:cubicBezTo>
                          <a:pt x="5682" y="1"/>
                          <a:pt x="6172" y="172"/>
                          <a:pt x="6453" y="564"/>
                        </a:cubicBezTo>
                        <a:cubicBezTo>
                          <a:pt x="6821" y="1066"/>
                          <a:pt x="6759" y="1752"/>
                          <a:pt x="6661" y="1997"/>
                        </a:cubicBezTo>
                        <a:cubicBezTo>
                          <a:pt x="6257" y="2915"/>
                          <a:pt x="6074" y="4041"/>
                          <a:pt x="5902" y="5058"/>
                        </a:cubicBezTo>
                        <a:cubicBezTo>
                          <a:pt x="5645" y="6551"/>
                          <a:pt x="5437" y="7837"/>
                          <a:pt x="4617" y="7837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" name="Google Shape;153;p7"/>
                  <p:cNvSpPr/>
                  <p:nvPr/>
                </p:nvSpPr>
                <p:spPr>
                  <a:xfrm>
                    <a:off x="669100" y="4120900"/>
                    <a:ext cx="38300" cy="56350"/>
                  </a:xfrm>
                  <a:custGeom>
                    <a:rect b="b" l="l" r="r" t="t"/>
                    <a:pathLst>
                      <a:path extrusionOk="0" fill="none" h="2254" w="1532">
                        <a:moveTo>
                          <a:pt x="882" y="2253"/>
                        </a:moveTo>
                        <a:cubicBezTo>
                          <a:pt x="870" y="2253"/>
                          <a:pt x="858" y="2253"/>
                          <a:pt x="833" y="2241"/>
                        </a:cubicBezTo>
                        <a:cubicBezTo>
                          <a:pt x="564" y="2119"/>
                          <a:pt x="1" y="845"/>
                          <a:pt x="86" y="551"/>
                        </a:cubicBezTo>
                        <a:cubicBezTo>
                          <a:pt x="147" y="392"/>
                          <a:pt x="466" y="209"/>
                          <a:pt x="760" y="111"/>
                        </a:cubicBezTo>
                        <a:cubicBezTo>
                          <a:pt x="870" y="86"/>
                          <a:pt x="1139" y="0"/>
                          <a:pt x="1262" y="86"/>
                        </a:cubicBezTo>
                        <a:cubicBezTo>
                          <a:pt x="1531" y="270"/>
                          <a:pt x="1311" y="1580"/>
                          <a:pt x="992" y="2192"/>
                        </a:cubicBezTo>
                        <a:lnTo>
                          <a:pt x="992" y="2192"/>
                        </a:lnTo>
                        <a:cubicBezTo>
                          <a:pt x="943" y="2241"/>
                          <a:pt x="919" y="2253"/>
                          <a:pt x="882" y="2253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4" name="Google Shape;154;p7"/>
                <p:cNvGrpSpPr/>
                <p:nvPr/>
              </p:nvGrpSpPr>
              <p:grpSpPr>
                <a:xfrm rot="3890659">
                  <a:off x="8703654" y="1971457"/>
                  <a:ext cx="464398" cy="940396"/>
                  <a:chOff x="715325" y="2926500"/>
                  <a:chExt cx="464375" cy="940350"/>
                </a:xfrm>
              </p:grpSpPr>
              <p:sp>
                <p:nvSpPr>
                  <p:cNvPr id="155" name="Google Shape;155;p7"/>
                  <p:cNvSpPr/>
                  <p:nvPr/>
                </p:nvSpPr>
                <p:spPr>
                  <a:xfrm>
                    <a:off x="715325" y="2926500"/>
                    <a:ext cx="464375" cy="940350"/>
                  </a:xfrm>
                  <a:custGeom>
                    <a:rect b="b" l="l" r="r" t="t"/>
                    <a:pathLst>
                      <a:path extrusionOk="0" fill="none" h="37614" w="18575">
                        <a:moveTo>
                          <a:pt x="6196" y="37614"/>
                        </a:moveTo>
                        <a:cubicBezTo>
                          <a:pt x="5461" y="37614"/>
                          <a:pt x="4714" y="37430"/>
                          <a:pt x="4065" y="37051"/>
                        </a:cubicBezTo>
                        <a:cubicBezTo>
                          <a:pt x="3074" y="36475"/>
                          <a:pt x="2363" y="35520"/>
                          <a:pt x="1678" y="34528"/>
                        </a:cubicBezTo>
                        <a:cubicBezTo>
                          <a:pt x="1127" y="33733"/>
                          <a:pt x="613" y="32937"/>
                          <a:pt x="368" y="32067"/>
                        </a:cubicBezTo>
                        <a:cubicBezTo>
                          <a:pt x="0" y="30794"/>
                          <a:pt x="209" y="29423"/>
                          <a:pt x="392" y="28223"/>
                        </a:cubicBezTo>
                        <a:cubicBezTo>
                          <a:pt x="686" y="26325"/>
                          <a:pt x="1004" y="24182"/>
                          <a:pt x="2192" y="22480"/>
                        </a:cubicBezTo>
                        <a:cubicBezTo>
                          <a:pt x="2927" y="21440"/>
                          <a:pt x="3943" y="20632"/>
                          <a:pt x="4947" y="19848"/>
                        </a:cubicBezTo>
                        <a:cubicBezTo>
                          <a:pt x="5314" y="19554"/>
                          <a:pt x="5694" y="19248"/>
                          <a:pt x="6061" y="18942"/>
                        </a:cubicBezTo>
                        <a:cubicBezTo>
                          <a:pt x="7212" y="17962"/>
                          <a:pt x="8228" y="16836"/>
                          <a:pt x="9085" y="15599"/>
                        </a:cubicBezTo>
                        <a:cubicBezTo>
                          <a:pt x="9906" y="14424"/>
                          <a:pt x="10371" y="13420"/>
                          <a:pt x="10591" y="12416"/>
                        </a:cubicBezTo>
                        <a:cubicBezTo>
                          <a:pt x="10898" y="11020"/>
                          <a:pt x="10702" y="9575"/>
                          <a:pt x="10493" y="8167"/>
                        </a:cubicBezTo>
                        <a:cubicBezTo>
                          <a:pt x="10359" y="7139"/>
                          <a:pt x="10212" y="6074"/>
                          <a:pt x="10273" y="5021"/>
                        </a:cubicBezTo>
                        <a:lnTo>
                          <a:pt x="10273" y="5021"/>
                        </a:lnTo>
                        <a:cubicBezTo>
                          <a:pt x="10334" y="3796"/>
                          <a:pt x="10665" y="2584"/>
                          <a:pt x="11228" y="1482"/>
                        </a:cubicBezTo>
                        <a:lnTo>
                          <a:pt x="11326" y="1298"/>
                        </a:lnTo>
                        <a:cubicBezTo>
                          <a:pt x="11522" y="882"/>
                          <a:pt x="11779" y="392"/>
                          <a:pt x="12171" y="221"/>
                        </a:cubicBezTo>
                        <a:cubicBezTo>
                          <a:pt x="12734" y="1"/>
                          <a:pt x="13469" y="466"/>
                          <a:pt x="13677" y="625"/>
                        </a:cubicBezTo>
                        <a:cubicBezTo>
                          <a:pt x="13836" y="735"/>
                          <a:pt x="13983" y="858"/>
                          <a:pt x="14142" y="980"/>
                        </a:cubicBezTo>
                        <a:cubicBezTo>
                          <a:pt x="14461" y="1249"/>
                          <a:pt x="14816" y="1531"/>
                          <a:pt x="15207" y="1666"/>
                        </a:cubicBezTo>
                        <a:cubicBezTo>
                          <a:pt x="15562" y="1788"/>
                          <a:pt x="15942" y="1813"/>
                          <a:pt x="16334" y="1849"/>
                        </a:cubicBezTo>
                        <a:cubicBezTo>
                          <a:pt x="16897" y="1898"/>
                          <a:pt x="17497" y="1923"/>
                          <a:pt x="17901" y="2327"/>
                        </a:cubicBezTo>
                        <a:cubicBezTo>
                          <a:pt x="18574" y="2951"/>
                          <a:pt x="18379" y="4078"/>
                          <a:pt x="17926" y="4886"/>
                        </a:cubicBezTo>
                        <a:cubicBezTo>
                          <a:pt x="17473" y="5645"/>
                          <a:pt x="16836" y="6306"/>
                          <a:pt x="16211" y="6931"/>
                        </a:cubicBezTo>
                        <a:cubicBezTo>
                          <a:pt x="16003" y="7127"/>
                          <a:pt x="15795" y="7347"/>
                          <a:pt x="15599" y="7555"/>
                        </a:cubicBezTo>
                        <a:cubicBezTo>
                          <a:pt x="14938" y="8253"/>
                          <a:pt x="14069" y="9318"/>
                          <a:pt x="13959" y="10604"/>
                        </a:cubicBezTo>
                        <a:cubicBezTo>
                          <a:pt x="13910" y="11167"/>
                          <a:pt x="14007" y="11730"/>
                          <a:pt x="14105" y="12281"/>
                        </a:cubicBezTo>
                        <a:cubicBezTo>
                          <a:pt x="14216" y="12893"/>
                          <a:pt x="14326" y="13530"/>
                          <a:pt x="14228" y="14142"/>
                        </a:cubicBezTo>
                        <a:cubicBezTo>
                          <a:pt x="14044" y="15379"/>
                          <a:pt x="13150" y="16297"/>
                          <a:pt x="12269" y="17203"/>
                        </a:cubicBezTo>
                        <a:cubicBezTo>
                          <a:pt x="11644" y="17840"/>
                          <a:pt x="10983" y="18513"/>
                          <a:pt x="10591" y="19309"/>
                        </a:cubicBezTo>
                        <a:cubicBezTo>
                          <a:pt x="9991" y="20509"/>
                          <a:pt x="10028" y="21868"/>
                          <a:pt x="10040" y="23203"/>
                        </a:cubicBezTo>
                        <a:cubicBezTo>
                          <a:pt x="10053" y="23888"/>
                          <a:pt x="10065" y="24611"/>
                          <a:pt x="9991" y="25297"/>
                        </a:cubicBezTo>
                        <a:cubicBezTo>
                          <a:pt x="9942" y="25737"/>
                          <a:pt x="9857" y="26178"/>
                          <a:pt x="9783" y="26631"/>
                        </a:cubicBezTo>
                        <a:cubicBezTo>
                          <a:pt x="9636" y="27354"/>
                          <a:pt x="9502" y="28100"/>
                          <a:pt x="9538" y="28835"/>
                        </a:cubicBezTo>
                        <a:cubicBezTo>
                          <a:pt x="9563" y="29582"/>
                          <a:pt x="9783" y="30317"/>
                          <a:pt x="9979" y="31014"/>
                        </a:cubicBezTo>
                        <a:cubicBezTo>
                          <a:pt x="10212" y="31835"/>
                          <a:pt x="10457" y="32692"/>
                          <a:pt x="10420" y="33549"/>
                        </a:cubicBezTo>
                        <a:cubicBezTo>
                          <a:pt x="10371" y="34994"/>
                          <a:pt x="9514" y="36414"/>
                          <a:pt x="8253" y="37112"/>
                        </a:cubicBezTo>
                        <a:cubicBezTo>
                          <a:pt x="7616" y="37430"/>
                          <a:pt x="6906" y="37614"/>
                          <a:pt x="6196" y="37614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" name="Google Shape;156;p7"/>
                  <p:cNvSpPr/>
                  <p:nvPr/>
                </p:nvSpPr>
                <p:spPr>
                  <a:xfrm>
                    <a:off x="775325" y="3007000"/>
                    <a:ext cx="327550" cy="799250"/>
                  </a:xfrm>
                  <a:custGeom>
                    <a:rect b="b" l="l" r="r" t="t"/>
                    <a:pathLst>
                      <a:path extrusionOk="0" fill="none" h="31970" w="13102">
                        <a:moveTo>
                          <a:pt x="3649" y="31970"/>
                        </a:moveTo>
                        <a:cubicBezTo>
                          <a:pt x="3318" y="31970"/>
                          <a:pt x="2559" y="31737"/>
                          <a:pt x="1286" y="29900"/>
                        </a:cubicBezTo>
                        <a:lnTo>
                          <a:pt x="1286" y="29900"/>
                        </a:lnTo>
                        <a:cubicBezTo>
                          <a:pt x="845" y="29251"/>
                          <a:pt x="453" y="28676"/>
                          <a:pt x="306" y="28150"/>
                        </a:cubicBezTo>
                        <a:cubicBezTo>
                          <a:pt x="0" y="27072"/>
                          <a:pt x="612" y="22309"/>
                          <a:pt x="1776" y="20656"/>
                        </a:cubicBezTo>
                        <a:cubicBezTo>
                          <a:pt x="1971" y="20375"/>
                          <a:pt x="2082" y="20105"/>
                          <a:pt x="2192" y="19824"/>
                        </a:cubicBezTo>
                        <a:cubicBezTo>
                          <a:pt x="2351" y="19383"/>
                          <a:pt x="2522" y="18967"/>
                          <a:pt x="3086" y="18526"/>
                        </a:cubicBezTo>
                        <a:cubicBezTo>
                          <a:pt x="3429" y="18269"/>
                          <a:pt x="4763" y="17350"/>
                          <a:pt x="5228" y="17595"/>
                        </a:cubicBezTo>
                        <a:cubicBezTo>
                          <a:pt x="5804" y="17901"/>
                          <a:pt x="5571" y="18660"/>
                          <a:pt x="5351" y="19358"/>
                        </a:cubicBezTo>
                        <a:cubicBezTo>
                          <a:pt x="5277" y="19579"/>
                          <a:pt x="5216" y="19811"/>
                          <a:pt x="5192" y="20007"/>
                        </a:cubicBezTo>
                        <a:cubicBezTo>
                          <a:pt x="5118" y="20473"/>
                          <a:pt x="5130" y="20681"/>
                          <a:pt x="5143" y="20926"/>
                        </a:cubicBezTo>
                        <a:cubicBezTo>
                          <a:pt x="5167" y="21281"/>
                          <a:pt x="5204" y="21685"/>
                          <a:pt x="4959" y="22934"/>
                        </a:cubicBezTo>
                        <a:cubicBezTo>
                          <a:pt x="4812" y="23766"/>
                          <a:pt x="4628" y="24685"/>
                          <a:pt x="4665" y="25701"/>
                        </a:cubicBezTo>
                        <a:cubicBezTo>
                          <a:pt x="4714" y="26729"/>
                          <a:pt x="4971" y="27660"/>
                          <a:pt x="5204" y="28480"/>
                        </a:cubicBezTo>
                        <a:cubicBezTo>
                          <a:pt x="5400" y="29166"/>
                          <a:pt x="5571" y="29766"/>
                          <a:pt x="5559" y="30231"/>
                        </a:cubicBezTo>
                        <a:cubicBezTo>
                          <a:pt x="5547" y="30941"/>
                          <a:pt x="4971" y="31933"/>
                          <a:pt x="3796" y="31933"/>
                        </a:cubicBezTo>
                        <a:cubicBezTo>
                          <a:pt x="3784" y="31945"/>
                          <a:pt x="3722" y="31970"/>
                          <a:pt x="3649" y="31970"/>
                        </a:cubicBezTo>
                        <a:close/>
                        <a:moveTo>
                          <a:pt x="10420" y="3809"/>
                        </a:moveTo>
                        <a:cubicBezTo>
                          <a:pt x="10383" y="3809"/>
                          <a:pt x="10346" y="3784"/>
                          <a:pt x="10297" y="3772"/>
                        </a:cubicBezTo>
                        <a:cubicBezTo>
                          <a:pt x="9979" y="3600"/>
                          <a:pt x="10138" y="2780"/>
                          <a:pt x="10236" y="2229"/>
                        </a:cubicBezTo>
                        <a:cubicBezTo>
                          <a:pt x="10273" y="2070"/>
                          <a:pt x="10285" y="1972"/>
                          <a:pt x="10285" y="1911"/>
                        </a:cubicBezTo>
                        <a:lnTo>
                          <a:pt x="10285" y="1911"/>
                        </a:lnTo>
                        <a:cubicBezTo>
                          <a:pt x="10285" y="1752"/>
                          <a:pt x="10285" y="1580"/>
                          <a:pt x="10273" y="1409"/>
                        </a:cubicBezTo>
                        <a:cubicBezTo>
                          <a:pt x="10236" y="846"/>
                          <a:pt x="10212" y="221"/>
                          <a:pt x="10689" y="86"/>
                        </a:cubicBezTo>
                        <a:cubicBezTo>
                          <a:pt x="10934" y="1"/>
                          <a:pt x="11154" y="184"/>
                          <a:pt x="11399" y="405"/>
                        </a:cubicBezTo>
                        <a:cubicBezTo>
                          <a:pt x="11571" y="539"/>
                          <a:pt x="11754" y="699"/>
                          <a:pt x="11950" y="772"/>
                        </a:cubicBezTo>
                        <a:cubicBezTo>
                          <a:pt x="12073" y="821"/>
                          <a:pt x="12232" y="821"/>
                          <a:pt x="12379" y="821"/>
                        </a:cubicBezTo>
                        <a:cubicBezTo>
                          <a:pt x="12624" y="821"/>
                          <a:pt x="12869" y="833"/>
                          <a:pt x="12930" y="1029"/>
                        </a:cubicBezTo>
                        <a:cubicBezTo>
                          <a:pt x="13101" y="1494"/>
                          <a:pt x="13040" y="1935"/>
                          <a:pt x="12746" y="2229"/>
                        </a:cubicBezTo>
                        <a:cubicBezTo>
                          <a:pt x="12648" y="2327"/>
                          <a:pt x="12428" y="2437"/>
                          <a:pt x="12220" y="2560"/>
                        </a:cubicBezTo>
                        <a:cubicBezTo>
                          <a:pt x="11987" y="2682"/>
                          <a:pt x="11742" y="2805"/>
                          <a:pt x="11632" y="2927"/>
                        </a:cubicBezTo>
                        <a:cubicBezTo>
                          <a:pt x="11081" y="3515"/>
                          <a:pt x="10665" y="3809"/>
                          <a:pt x="10420" y="3809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miter lim="12244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157" name="Google Shape;157;p7"/>
            <p:cNvSpPr/>
            <p:nvPr/>
          </p:nvSpPr>
          <p:spPr>
            <a:xfrm>
              <a:off x="-728859" y="106549"/>
              <a:ext cx="1876289" cy="901896"/>
            </a:xfrm>
            <a:custGeom>
              <a:rect b="b" l="l" r="r" t="t"/>
              <a:pathLst>
                <a:path extrusionOk="0" h="9374" w="19501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8"/>
          <p:cNvGrpSpPr/>
          <p:nvPr/>
        </p:nvGrpSpPr>
        <p:grpSpPr>
          <a:xfrm>
            <a:off x="-1928694" y="-592228"/>
            <a:ext cx="14532496" cy="8419103"/>
            <a:chOff x="-1928694" y="-592228"/>
            <a:chExt cx="14532496" cy="8419103"/>
          </a:xfrm>
        </p:grpSpPr>
        <p:grpSp>
          <p:nvGrpSpPr>
            <p:cNvPr id="160" name="Google Shape;160;p8"/>
            <p:cNvGrpSpPr/>
            <p:nvPr/>
          </p:nvGrpSpPr>
          <p:grpSpPr>
            <a:xfrm>
              <a:off x="-1928694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161" name="Google Shape;161;p8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162" name="Google Shape;162;p8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rect b="b" l="l" r="r" t="t"/>
                  <a:pathLst>
                    <a:path extrusionOk="0" fill="none" h="48536" w="43541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3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rect b="b" l="l" r="r" t="t"/>
                  <a:pathLst>
                    <a:path extrusionOk="0" fill="none" h="40589" w="3612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3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rect b="b" l="l" r="r" t="t"/>
                  <a:pathLst>
                    <a:path extrusionOk="0" fill="none" h="23461" w="25236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3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rect b="b" l="l" r="r" t="t"/>
                  <a:pathLst>
                    <a:path extrusionOk="0" fill="none" h="12073" w="15441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3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rect b="b" l="l" r="r" t="t"/>
                  <a:pathLst>
                    <a:path extrusionOk="0" fill="none" h="53103" w="4823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accent3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7" name="Google Shape;167;p8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rect b="b" l="l" r="r" t="t"/>
                <a:pathLst>
                  <a:path extrusionOk="0" h="10336" w="6553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cap="flat" cmpd="sng" w="9525">
                <a:solidFill>
                  <a:schemeClr val="accent3"/>
                </a:solidFill>
                <a:prstDash val="dashDot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168" name="Google Shape;168;p8"/>
            <p:cNvSpPr/>
            <p:nvPr/>
          </p:nvSpPr>
          <p:spPr>
            <a:xfrm rot="1091617">
              <a:off x="3866253" y="3914836"/>
              <a:ext cx="8538006" cy="2645255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Google Shape;169;p8"/>
            <p:cNvGrpSpPr/>
            <p:nvPr/>
          </p:nvGrpSpPr>
          <p:grpSpPr>
            <a:xfrm rot="5400000">
              <a:off x="7177763" y="2799287"/>
              <a:ext cx="4020585" cy="3545433"/>
              <a:chOff x="-2417677" y="2452996"/>
              <a:chExt cx="5416388" cy="4776280"/>
            </a:xfrm>
          </p:grpSpPr>
          <p:grpSp>
            <p:nvGrpSpPr>
              <p:cNvPr id="170" name="Google Shape;170;p8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71" name="Google Shape;171;p8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7" name="Google Shape;177;p8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8" name="Google Shape;178;p8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79" name="Google Shape;179;p8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8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8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8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8" name="Google Shape;188;p8"/>
            <p:cNvSpPr/>
            <p:nvPr/>
          </p:nvSpPr>
          <p:spPr>
            <a:xfrm>
              <a:off x="7608100" y="784863"/>
              <a:ext cx="1315294" cy="632253"/>
            </a:xfrm>
            <a:custGeom>
              <a:rect b="b" l="l" r="r" t="t"/>
              <a:pathLst>
                <a:path extrusionOk="0" h="9374" w="19501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 rot="1524175">
              <a:off x="7915787" y="474936"/>
              <a:ext cx="562115" cy="829321"/>
            </a:xfrm>
            <a:custGeom>
              <a:rect b="b" l="l" r="r" t="t"/>
              <a:pathLst>
                <a:path extrusionOk="0" h="21994" w="14908">
                  <a:moveTo>
                    <a:pt x="14770" y="1"/>
                  </a:moveTo>
                  <a:cubicBezTo>
                    <a:pt x="14137" y="1"/>
                    <a:pt x="10205" y="6373"/>
                    <a:pt x="10205" y="6373"/>
                  </a:cubicBezTo>
                  <a:cubicBezTo>
                    <a:pt x="10205" y="6373"/>
                    <a:pt x="9490" y="6396"/>
                    <a:pt x="9335" y="6456"/>
                  </a:cubicBezTo>
                  <a:cubicBezTo>
                    <a:pt x="9192" y="6527"/>
                    <a:pt x="8061" y="8539"/>
                    <a:pt x="8061" y="8539"/>
                  </a:cubicBezTo>
                  <a:cubicBezTo>
                    <a:pt x="8061" y="8539"/>
                    <a:pt x="1239" y="10921"/>
                    <a:pt x="1072" y="11040"/>
                  </a:cubicBezTo>
                  <a:cubicBezTo>
                    <a:pt x="918" y="11159"/>
                    <a:pt x="13" y="12730"/>
                    <a:pt x="13" y="12730"/>
                  </a:cubicBezTo>
                  <a:lnTo>
                    <a:pt x="5156" y="14040"/>
                  </a:lnTo>
                  <a:lnTo>
                    <a:pt x="4085" y="16005"/>
                  </a:lnTo>
                  <a:lnTo>
                    <a:pt x="394" y="17314"/>
                  </a:lnTo>
                  <a:lnTo>
                    <a:pt x="1" y="18612"/>
                  </a:lnTo>
                  <a:lnTo>
                    <a:pt x="2632" y="19207"/>
                  </a:lnTo>
                  <a:cubicBezTo>
                    <a:pt x="2632" y="19207"/>
                    <a:pt x="2915" y="20023"/>
                    <a:pt x="3895" y="20023"/>
                  </a:cubicBezTo>
                  <a:cubicBezTo>
                    <a:pt x="3941" y="20023"/>
                    <a:pt x="3988" y="20021"/>
                    <a:pt x="4037" y="20017"/>
                  </a:cubicBezTo>
                  <a:lnTo>
                    <a:pt x="6252" y="21993"/>
                  </a:lnTo>
                  <a:lnTo>
                    <a:pt x="7145" y="21172"/>
                  </a:lnTo>
                  <a:cubicBezTo>
                    <a:pt x="7145" y="21172"/>
                    <a:pt x="6383" y="17076"/>
                    <a:pt x="6430" y="17005"/>
                  </a:cubicBezTo>
                  <a:cubicBezTo>
                    <a:pt x="6478" y="16933"/>
                    <a:pt x="7395" y="15266"/>
                    <a:pt x="7395" y="15266"/>
                  </a:cubicBezTo>
                  <a:lnTo>
                    <a:pt x="11217" y="19136"/>
                  </a:lnTo>
                  <a:lnTo>
                    <a:pt x="12276" y="17207"/>
                  </a:lnTo>
                  <a:lnTo>
                    <a:pt x="10693" y="10278"/>
                  </a:lnTo>
                  <a:lnTo>
                    <a:pt x="11943" y="8016"/>
                  </a:lnTo>
                  <a:cubicBezTo>
                    <a:pt x="11990" y="7742"/>
                    <a:pt x="11633" y="7218"/>
                    <a:pt x="11633" y="7218"/>
                  </a:cubicBezTo>
                  <a:cubicBezTo>
                    <a:pt x="11633" y="7218"/>
                    <a:pt x="12550" y="5337"/>
                    <a:pt x="13622" y="3158"/>
                  </a:cubicBezTo>
                  <a:cubicBezTo>
                    <a:pt x="14372" y="1658"/>
                    <a:pt x="14907" y="38"/>
                    <a:pt x="14788" y="3"/>
                  </a:cubicBezTo>
                  <a:cubicBezTo>
                    <a:pt x="14783" y="1"/>
                    <a:pt x="14777" y="1"/>
                    <a:pt x="14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1524061">
              <a:off x="8192766" y="93619"/>
              <a:ext cx="359362" cy="530196"/>
            </a:xfrm>
            <a:custGeom>
              <a:rect b="b" l="l" r="r" t="t"/>
              <a:pathLst>
                <a:path extrusionOk="0" h="21994" w="14908">
                  <a:moveTo>
                    <a:pt x="14770" y="1"/>
                  </a:moveTo>
                  <a:cubicBezTo>
                    <a:pt x="14137" y="1"/>
                    <a:pt x="10205" y="6373"/>
                    <a:pt x="10205" y="6373"/>
                  </a:cubicBezTo>
                  <a:cubicBezTo>
                    <a:pt x="10205" y="6373"/>
                    <a:pt x="9490" y="6396"/>
                    <a:pt x="9335" y="6456"/>
                  </a:cubicBezTo>
                  <a:cubicBezTo>
                    <a:pt x="9192" y="6527"/>
                    <a:pt x="8061" y="8539"/>
                    <a:pt x="8061" y="8539"/>
                  </a:cubicBezTo>
                  <a:cubicBezTo>
                    <a:pt x="8061" y="8539"/>
                    <a:pt x="1239" y="10921"/>
                    <a:pt x="1072" y="11040"/>
                  </a:cubicBezTo>
                  <a:cubicBezTo>
                    <a:pt x="918" y="11159"/>
                    <a:pt x="13" y="12730"/>
                    <a:pt x="13" y="12730"/>
                  </a:cubicBezTo>
                  <a:lnTo>
                    <a:pt x="5156" y="14040"/>
                  </a:lnTo>
                  <a:lnTo>
                    <a:pt x="4085" y="16005"/>
                  </a:lnTo>
                  <a:lnTo>
                    <a:pt x="394" y="17314"/>
                  </a:lnTo>
                  <a:lnTo>
                    <a:pt x="1" y="18612"/>
                  </a:lnTo>
                  <a:lnTo>
                    <a:pt x="2632" y="19207"/>
                  </a:lnTo>
                  <a:cubicBezTo>
                    <a:pt x="2632" y="19207"/>
                    <a:pt x="2915" y="20023"/>
                    <a:pt x="3895" y="20023"/>
                  </a:cubicBezTo>
                  <a:cubicBezTo>
                    <a:pt x="3941" y="20023"/>
                    <a:pt x="3988" y="20021"/>
                    <a:pt x="4037" y="20017"/>
                  </a:cubicBezTo>
                  <a:lnTo>
                    <a:pt x="6252" y="21993"/>
                  </a:lnTo>
                  <a:lnTo>
                    <a:pt x="7145" y="21172"/>
                  </a:lnTo>
                  <a:cubicBezTo>
                    <a:pt x="7145" y="21172"/>
                    <a:pt x="6383" y="17076"/>
                    <a:pt x="6430" y="17005"/>
                  </a:cubicBezTo>
                  <a:cubicBezTo>
                    <a:pt x="6478" y="16933"/>
                    <a:pt x="7395" y="15266"/>
                    <a:pt x="7395" y="15266"/>
                  </a:cubicBezTo>
                  <a:lnTo>
                    <a:pt x="11217" y="19136"/>
                  </a:lnTo>
                  <a:lnTo>
                    <a:pt x="12276" y="17207"/>
                  </a:lnTo>
                  <a:lnTo>
                    <a:pt x="10693" y="10278"/>
                  </a:lnTo>
                  <a:lnTo>
                    <a:pt x="11943" y="8016"/>
                  </a:lnTo>
                  <a:cubicBezTo>
                    <a:pt x="11990" y="7742"/>
                    <a:pt x="11633" y="7218"/>
                    <a:pt x="11633" y="7218"/>
                  </a:cubicBezTo>
                  <a:cubicBezTo>
                    <a:pt x="11633" y="7218"/>
                    <a:pt x="12550" y="5337"/>
                    <a:pt x="13622" y="3158"/>
                  </a:cubicBezTo>
                  <a:cubicBezTo>
                    <a:pt x="14372" y="1658"/>
                    <a:pt x="14907" y="38"/>
                    <a:pt x="14788" y="3"/>
                  </a:cubicBezTo>
                  <a:cubicBezTo>
                    <a:pt x="14783" y="1"/>
                    <a:pt x="14777" y="1"/>
                    <a:pt x="14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8"/>
          <p:cNvSpPr txBox="1"/>
          <p:nvPr>
            <p:ph type="title"/>
          </p:nvPr>
        </p:nvSpPr>
        <p:spPr>
          <a:xfrm>
            <a:off x="2321700" y="1509429"/>
            <a:ext cx="5608800" cy="18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5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2" name="Google Shape;192;p8"/>
          <p:cNvSpPr txBox="1"/>
          <p:nvPr>
            <p:ph idx="1" type="subTitle"/>
          </p:nvPr>
        </p:nvSpPr>
        <p:spPr>
          <a:xfrm>
            <a:off x="2960200" y="3547750"/>
            <a:ext cx="49704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2417677" y="-1408483"/>
            <a:ext cx="14301206" cy="8637760"/>
            <a:chOff x="-2417677" y="-1408483"/>
            <a:chExt cx="14301206" cy="8637760"/>
          </a:xfrm>
        </p:grpSpPr>
        <p:sp>
          <p:nvSpPr>
            <p:cNvPr id="195" name="Google Shape;195;p9"/>
            <p:cNvSpPr/>
            <p:nvPr/>
          </p:nvSpPr>
          <p:spPr>
            <a:xfrm>
              <a:off x="1675374" y="3022449"/>
              <a:ext cx="10208156" cy="3162702"/>
            </a:xfrm>
            <a:custGeom>
              <a:rect b="b" l="l" r="r" t="t"/>
              <a:pathLst>
                <a:path extrusionOk="0" h="26947" w="86976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-501687" y="184075"/>
              <a:ext cx="2531376" cy="1216816"/>
            </a:xfrm>
            <a:custGeom>
              <a:rect b="b" l="l" r="r" t="t"/>
              <a:pathLst>
                <a:path extrusionOk="0" h="9374" w="19501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rot="10800000">
              <a:off x="3661800" y="-1408483"/>
              <a:ext cx="4284856" cy="2516433"/>
            </a:xfrm>
            <a:custGeom>
              <a:rect b="b" l="l" r="r" t="t"/>
              <a:pathLst>
                <a:path extrusionOk="0" h="47122" w="80237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2417677" y="2452996"/>
              <a:ext cx="5416388" cy="4776280"/>
              <a:chOff x="-2417677" y="2452996"/>
              <a:chExt cx="5416388" cy="4776280"/>
            </a:xfrm>
          </p:grpSpPr>
          <p:grpSp>
            <p:nvGrpSpPr>
              <p:cNvPr id="199" name="Google Shape;199;p9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200" name="Google Shape;200;p9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rect b="b" l="l" r="r" t="t"/>
                  <a:pathLst>
                    <a:path extrusionOk="0" h="1005" w="136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9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rect b="b" l="l" r="r" t="t"/>
                  <a:pathLst>
                    <a:path extrusionOk="0" h="845" w="1152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rect b="b" l="l" r="r" t="t"/>
                  <a:pathLst>
                    <a:path extrusionOk="0" h="405" w="576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rect b="b" l="l" r="r" t="t"/>
                  <a:pathLst>
                    <a:path extrusionOk="0" h="418" w="564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rect b="b" l="l" r="r" t="t"/>
                  <a:pathLst>
                    <a:path extrusionOk="0" h="417" w="564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6" name="Google Shape;206;p9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rect b="b" l="l" r="r" t="t"/>
                <a:pathLst>
                  <a:path extrusionOk="0" h="4176" w="4176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7" name="Google Shape;207;p9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208" name="Google Shape;208;p9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rect b="b" l="l" r="r" t="t"/>
                  <a:pathLst>
                    <a:path extrusionOk="0" fill="none" h="68151" w="77591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9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rect b="b" l="l" r="r" t="t"/>
                  <a:pathLst>
                    <a:path extrusionOk="0" fill="none" h="58013" w="70551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rect b="b" l="l" r="r" t="t"/>
                  <a:pathLst>
                    <a:path extrusionOk="0" fill="none" h="50104" w="59042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rect b="b" l="l" r="r" t="t"/>
                  <a:pathLst>
                    <a:path extrusionOk="0" fill="none" h="17938" w="29313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rect b="b" l="l" r="r" t="t"/>
                  <a:pathLst>
                    <a:path extrusionOk="0" fill="none" h="9870" w="20131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rect b="b" l="l" r="r" t="t"/>
                  <a:pathLst>
                    <a:path extrusionOk="0" fill="none" h="2438" w="4776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rect b="b" l="l" r="r" t="t"/>
                  <a:pathLst>
                    <a:path extrusionOk="0" fill="none" h="7727" w="6441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rect b="b" l="l" r="r" t="t"/>
                  <a:pathLst>
                    <a:path extrusionOk="0" fill="none" h="9723" w="5596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rect b="b" l="l" r="r" t="t"/>
                  <a:pathLst>
                    <a:path extrusionOk="0" fill="none" h="72632" w="82366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4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217" name="Google Shape;217;p9"/>
          <p:cNvSpPr txBox="1"/>
          <p:nvPr>
            <p:ph type="title"/>
          </p:nvPr>
        </p:nvSpPr>
        <p:spPr>
          <a:xfrm>
            <a:off x="886975" y="1500025"/>
            <a:ext cx="4284900" cy="17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1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8" name="Google Shape;218;p9"/>
          <p:cNvSpPr txBox="1"/>
          <p:nvPr>
            <p:ph idx="1" type="subTitle"/>
          </p:nvPr>
        </p:nvSpPr>
        <p:spPr>
          <a:xfrm>
            <a:off x="886975" y="3021950"/>
            <a:ext cx="4332900" cy="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-1780200" y="-592228"/>
            <a:ext cx="12647335" cy="6285259"/>
            <a:chOff x="-1780200" y="-592228"/>
            <a:chExt cx="12647335" cy="6285259"/>
          </a:xfrm>
        </p:grpSpPr>
        <p:grpSp>
          <p:nvGrpSpPr>
            <p:cNvPr id="221" name="Google Shape;221;p10"/>
            <p:cNvGrpSpPr/>
            <p:nvPr/>
          </p:nvGrpSpPr>
          <p:grpSpPr>
            <a:xfrm>
              <a:off x="7258206" y="-592228"/>
              <a:ext cx="3608930" cy="3973565"/>
              <a:chOff x="-1890669" y="-592228"/>
              <a:chExt cx="3608930" cy="3973565"/>
            </a:xfrm>
          </p:grpSpPr>
          <p:grpSp>
            <p:nvGrpSpPr>
              <p:cNvPr id="222" name="Google Shape;222;p10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23" name="Google Shape;223;p10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rect b="b" l="l" r="r" t="t"/>
                  <a:pathLst>
                    <a:path extrusionOk="0" fill="none" h="48536" w="43541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10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rect b="b" l="l" r="r" t="t"/>
                  <a:pathLst>
                    <a:path extrusionOk="0" fill="none" h="40589" w="3612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10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rect b="b" l="l" r="r" t="t"/>
                  <a:pathLst>
                    <a:path extrusionOk="0" fill="none" h="23461" w="25236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10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rect b="b" l="l" r="r" t="t"/>
                  <a:pathLst>
                    <a:path extrusionOk="0" fill="none" h="12073" w="15441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10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rect b="b" l="l" r="r" t="t"/>
                  <a:pathLst>
                    <a:path extrusionOk="0" fill="none" h="53103" w="4823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dashDot"/>
                  <a:miter lim="1224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8" name="Google Shape;228;p10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rect b="b" l="l" r="r" t="t"/>
                <a:pathLst>
                  <a:path extrusionOk="0" h="10336" w="6553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dashDot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229" name="Google Shape;229;p10"/>
            <p:cNvGrpSpPr/>
            <p:nvPr/>
          </p:nvGrpSpPr>
          <p:grpSpPr>
            <a:xfrm>
              <a:off x="-1780200" y="2487362"/>
              <a:ext cx="3661651" cy="3205669"/>
              <a:chOff x="1057550" y="3474725"/>
              <a:chExt cx="1831100" cy="1603075"/>
            </a:xfrm>
          </p:grpSpPr>
          <p:sp>
            <p:nvSpPr>
              <p:cNvPr id="230" name="Google Shape;230;p10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rect b="b" l="l" r="r" t="t"/>
                <a:pathLst>
                  <a:path extrusionOk="0" fill="none" h="64123" w="73244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dashDot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rect b="b" l="l" r="r" t="t"/>
                <a:pathLst>
                  <a:path extrusionOk="0" fill="none" h="56679" w="65959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0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rect b="b" l="l" r="r" t="t"/>
                <a:pathLst>
                  <a:path extrusionOk="0" fill="none" h="50336" w="55968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rect b="b" l="l" r="r" t="t"/>
                <a:pathLst>
                  <a:path extrusionOk="0" fill="none" h="41006" w="48695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rect b="b" l="l" r="r" t="t"/>
                <a:pathLst>
                  <a:path extrusionOk="0" fill="none" h="32570" w="4146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0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rect b="b" l="l" r="r" t="t"/>
                <a:pathLst>
                  <a:path extrusionOk="0" fill="none" h="25946" w="34652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rect b="b" l="l" r="r" t="t"/>
                <a:pathLst>
                  <a:path extrusionOk="0" fill="none" h="18857" w="27047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rect b="b" l="l" r="r" t="t"/>
                <a:pathLst>
                  <a:path extrusionOk="0" fill="none" h="11498" w="14976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224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10"/>
            <p:cNvGrpSpPr/>
            <p:nvPr/>
          </p:nvGrpSpPr>
          <p:grpSpPr>
            <a:xfrm>
              <a:off x="8314244" y="838845"/>
              <a:ext cx="520582" cy="350759"/>
              <a:chOff x="5850477" y="3901125"/>
              <a:chExt cx="127450" cy="85874"/>
            </a:xfrm>
          </p:grpSpPr>
          <p:sp>
            <p:nvSpPr>
              <p:cNvPr id="239" name="Google Shape;239;p10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rect b="b" l="l" r="r" t="t"/>
                <a:pathLst>
                  <a:path extrusionOk="0" h="1005" w="136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rect b="b" l="l" r="r" t="t"/>
                <a:pathLst>
                  <a:path extrusionOk="0" h="845" w="1152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rect b="b" l="l" r="r" t="t"/>
                <a:pathLst>
                  <a:path extrusionOk="0" h="405" w="576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rect b="b" l="l" r="r" t="t"/>
                <a:pathLst>
                  <a:path extrusionOk="0" h="418" w="564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rect b="b" l="l" r="r" t="t"/>
                <a:pathLst>
                  <a:path extrusionOk="0" h="417" w="564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5" name="Google Shape;245;p10"/>
            <p:cNvSpPr/>
            <p:nvPr/>
          </p:nvSpPr>
          <p:spPr>
            <a:xfrm>
              <a:off x="7679558" y="886297"/>
              <a:ext cx="215586" cy="215586"/>
            </a:xfrm>
            <a:custGeom>
              <a:rect b="b" l="l" r="r" t="t"/>
              <a:pathLst>
                <a:path extrusionOk="0" h="4176" w="4176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317312" y="4070836"/>
              <a:ext cx="396098" cy="729450"/>
              <a:chOff x="5887475" y="4238125"/>
              <a:chExt cx="87275" cy="16072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5933700" y="4289550"/>
                <a:ext cx="31250" cy="23000"/>
              </a:xfrm>
              <a:custGeom>
                <a:rect b="b" l="l" r="r" t="t"/>
                <a:pathLst>
                  <a:path extrusionOk="0" h="920" w="1250">
                    <a:moveTo>
                      <a:pt x="1" y="1"/>
                    </a:moveTo>
                    <a:lnTo>
                      <a:pt x="1" y="919"/>
                    </a:lnTo>
                    <a:lnTo>
                      <a:pt x="1250" y="91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>
                <a:off x="5887475" y="4316200"/>
                <a:ext cx="29425" cy="21750"/>
              </a:xfrm>
              <a:custGeom>
                <a:rect b="b" l="l" r="r" t="t"/>
                <a:pathLst>
                  <a:path extrusionOk="0" h="870" w="1177">
                    <a:moveTo>
                      <a:pt x="1" y="0"/>
                    </a:moveTo>
                    <a:lnTo>
                      <a:pt x="1" y="869"/>
                    </a:lnTo>
                    <a:lnTo>
                      <a:pt x="1176" y="869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5960025" y="4261700"/>
                <a:ext cx="14725" cy="10750"/>
              </a:xfrm>
              <a:custGeom>
                <a:rect b="b" l="l" r="r" t="t"/>
                <a:pathLst>
                  <a:path extrusionOk="0" h="430" w="589">
                    <a:moveTo>
                      <a:pt x="1" y="1"/>
                    </a:moveTo>
                    <a:lnTo>
                      <a:pt x="1" y="429"/>
                    </a:lnTo>
                    <a:lnTo>
                      <a:pt x="588" y="429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0"/>
              <p:cNvSpPr/>
              <p:nvPr/>
            </p:nvSpPr>
            <p:spPr>
              <a:xfrm>
                <a:off x="5902175" y="4388125"/>
                <a:ext cx="15025" cy="10725"/>
              </a:xfrm>
              <a:custGeom>
                <a:rect b="b" l="l" r="r" t="t"/>
                <a:pathLst>
                  <a:path extrusionOk="0" h="429" w="601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5937075" y="4354150"/>
                <a:ext cx="14725" cy="10725"/>
              </a:xfrm>
              <a:custGeom>
                <a:rect b="b" l="l" r="r" t="t"/>
                <a:pathLst>
                  <a:path extrusionOk="0" h="429" w="589">
                    <a:moveTo>
                      <a:pt x="0" y="0"/>
                    </a:moveTo>
                    <a:lnTo>
                      <a:pt x="0" y="429"/>
                    </a:lnTo>
                    <a:lnTo>
                      <a:pt x="588" y="429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5919325" y="4238125"/>
                <a:ext cx="15025" cy="10750"/>
              </a:xfrm>
              <a:custGeom>
                <a:rect b="b" l="l" r="r" t="t"/>
                <a:pathLst>
                  <a:path extrusionOk="0" h="430" w="601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3" name="Google Shape;253;p10"/>
            <p:cNvSpPr/>
            <p:nvPr/>
          </p:nvSpPr>
          <p:spPr>
            <a:xfrm>
              <a:off x="960675" y="4656575"/>
              <a:ext cx="186803" cy="186803"/>
            </a:xfrm>
            <a:custGeom>
              <a:rect b="b" l="l" r="r" t="t"/>
              <a:pathLst>
                <a:path extrusionOk="0" h="4176" w="4176">
                  <a:moveTo>
                    <a:pt x="1776" y="1"/>
                  </a:moveTo>
                  <a:lnTo>
                    <a:pt x="1776" y="1776"/>
                  </a:lnTo>
                  <a:lnTo>
                    <a:pt x="0" y="1776"/>
                  </a:lnTo>
                  <a:lnTo>
                    <a:pt x="0" y="2400"/>
                  </a:lnTo>
                  <a:lnTo>
                    <a:pt x="1776" y="2400"/>
                  </a:lnTo>
                  <a:lnTo>
                    <a:pt x="1776" y="4176"/>
                  </a:lnTo>
                  <a:lnTo>
                    <a:pt x="2400" y="4176"/>
                  </a:lnTo>
                  <a:lnTo>
                    <a:pt x="2400" y="2400"/>
                  </a:lnTo>
                  <a:lnTo>
                    <a:pt x="4175" y="2400"/>
                  </a:lnTo>
                  <a:lnTo>
                    <a:pt x="4175" y="1776"/>
                  </a:lnTo>
                  <a:lnTo>
                    <a:pt x="2400" y="1776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10"/>
          <p:cNvSpPr txBox="1"/>
          <p:nvPr>
            <p:ph type="title"/>
          </p:nvPr>
        </p:nvSpPr>
        <p:spPr>
          <a:xfrm>
            <a:off x="665000" y="372119"/>
            <a:ext cx="50124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 sz="35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skolakr.cz/wp-content/uploads/DUM/DJ/1.-sv.-v%C3%A1lka-prezentace.pdf" TargetMode="External"/><Relationship Id="rId4" Type="http://schemas.openxmlformats.org/officeDocument/2006/relationships/hyperlink" Target="https://cs.wikipedia.org/wiki/%C4%8Ceskoslovensko" TargetMode="External"/><Relationship Id="rId5" Type="http://schemas.openxmlformats.org/officeDocument/2006/relationships/hyperlink" Target="https://cs.wikipedia.org/wiki/%C4%8Cesk%C3%A1_literatura_v_letech_1900%E2%80%93194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5"/>
          <p:cNvSpPr/>
          <p:nvPr/>
        </p:nvSpPr>
        <p:spPr>
          <a:xfrm rot="-9284628">
            <a:off x="3366341" y="-196434"/>
            <a:ext cx="6006949" cy="1861080"/>
          </a:xfrm>
          <a:custGeom>
            <a:rect b="b" l="l" r="r" t="t"/>
            <a:pathLst>
              <a:path extrusionOk="0" h="26947" w="86976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5"/>
          <p:cNvSpPr/>
          <p:nvPr/>
        </p:nvSpPr>
        <p:spPr>
          <a:xfrm>
            <a:off x="9775" y="3585499"/>
            <a:ext cx="9144000" cy="1568559"/>
          </a:xfrm>
          <a:custGeom>
            <a:rect b="b" l="l" r="r" t="t"/>
            <a:pathLst>
              <a:path extrusionOk="0" h="67903" w="285750">
                <a:moveTo>
                  <a:pt x="275415" y="1"/>
                </a:moveTo>
                <a:lnTo>
                  <a:pt x="254675" y="23456"/>
                </a:lnTo>
                <a:lnTo>
                  <a:pt x="254675" y="32386"/>
                </a:lnTo>
                <a:lnTo>
                  <a:pt x="237661" y="32386"/>
                </a:lnTo>
                <a:lnTo>
                  <a:pt x="235125" y="40542"/>
                </a:lnTo>
                <a:lnTo>
                  <a:pt x="213943" y="40542"/>
                </a:lnTo>
                <a:lnTo>
                  <a:pt x="227695" y="24909"/>
                </a:lnTo>
                <a:lnTo>
                  <a:pt x="218980" y="22837"/>
                </a:lnTo>
                <a:lnTo>
                  <a:pt x="202406" y="40542"/>
                </a:lnTo>
                <a:lnTo>
                  <a:pt x="189726" y="40542"/>
                </a:lnTo>
                <a:lnTo>
                  <a:pt x="184749" y="20765"/>
                </a:lnTo>
                <a:lnTo>
                  <a:pt x="169426" y="20646"/>
                </a:lnTo>
                <a:lnTo>
                  <a:pt x="164830" y="38017"/>
                </a:lnTo>
                <a:lnTo>
                  <a:pt x="162342" y="28683"/>
                </a:lnTo>
                <a:lnTo>
                  <a:pt x="140529" y="26814"/>
                </a:lnTo>
                <a:lnTo>
                  <a:pt x="129754" y="38017"/>
                </a:lnTo>
                <a:lnTo>
                  <a:pt x="94774" y="34755"/>
                </a:lnTo>
                <a:lnTo>
                  <a:pt x="86011" y="18920"/>
                </a:lnTo>
                <a:lnTo>
                  <a:pt x="66199" y="16574"/>
                </a:lnTo>
                <a:lnTo>
                  <a:pt x="57162" y="28683"/>
                </a:lnTo>
                <a:lnTo>
                  <a:pt x="36624" y="28683"/>
                </a:lnTo>
                <a:lnTo>
                  <a:pt x="36624" y="12217"/>
                </a:lnTo>
                <a:lnTo>
                  <a:pt x="0" y="179"/>
                </a:lnTo>
                <a:lnTo>
                  <a:pt x="0" y="46554"/>
                </a:lnTo>
                <a:lnTo>
                  <a:pt x="0" y="67902"/>
                </a:lnTo>
                <a:lnTo>
                  <a:pt x="285750" y="67902"/>
                </a:lnTo>
                <a:lnTo>
                  <a:pt x="285750" y="60615"/>
                </a:lnTo>
                <a:lnTo>
                  <a:pt x="285333" y="60615"/>
                </a:lnTo>
                <a:lnTo>
                  <a:pt x="2853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5"/>
          <p:cNvSpPr/>
          <p:nvPr/>
        </p:nvSpPr>
        <p:spPr>
          <a:xfrm flipH="1" rot="10304210">
            <a:off x="-282472" y="64731"/>
            <a:ext cx="4531895" cy="2661515"/>
          </a:xfrm>
          <a:custGeom>
            <a:rect b="b" l="l" r="r" t="t"/>
            <a:pathLst>
              <a:path extrusionOk="0" h="47122" w="80237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35"/>
          <p:cNvGrpSpPr/>
          <p:nvPr/>
        </p:nvGrpSpPr>
        <p:grpSpPr>
          <a:xfrm rot="-197789">
            <a:off x="1040758" y="319242"/>
            <a:ext cx="6695224" cy="4591916"/>
            <a:chOff x="1136457" y="603850"/>
            <a:chExt cx="6695528" cy="4592124"/>
          </a:xfrm>
        </p:grpSpPr>
        <p:sp>
          <p:nvSpPr>
            <p:cNvPr id="948" name="Google Shape;948;p35"/>
            <p:cNvSpPr/>
            <p:nvPr/>
          </p:nvSpPr>
          <p:spPr>
            <a:xfrm>
              <a:off x="1492968" y="664221"/>
              <a:ext cx="6339017" cy="3516706"/>
            </a:xfrm>
            <a:custGeom>
              <a:rect b="b" l="l" r="r" t="t"/>
              <a:pathLst>
                <a:path extrusionOk="0" h="89404" w="212683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1136457" y="603850"/>
              <a:ext cx="983008" cy="4592124"/>
            </a:xfrm>
            <a:custGeom>
              <a:rect b="b" l="l" r="r" t="t"/>
              <a:pathLst>
                <a:path extrusionOk="0" h="138109" w="30719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35"/>
          <p:cNvGrpSpPr/>
          <p:nvPr/>
        </p:nvGrpSpPr>
        <p:grpSpPr>
          <a:xfrm>
            <a:off x="603811" y="2297618"/>
            <a:ext cx="2693719" cy="3058897"/>
            <a:chOff x="884538" y="2072959"/>
            <a:chExt cx="2891808" cy="3283488"/>
          </a:xfrm>
        </p:grpSpPr>
        <p:sp>
          <p:nvSpPr>
            <p:cNvPr id="951" name="Google Shape;951;p35"/>
            <p:cNvSpPr/>
            <p:nvPr/>
          </p:nvSpPr>
          <p:spPr>
            <a:xfrm>
              <a:off x="922650" y="2546559"/>
              <a:ext cx="161184" cy="124224"/>
            </a:xfrm>
            <a:custGeom>
              <a:rect b="b" l="l" r="r" t="t"/>
              <a:pathLst>
                <a:path extrusionOk="0" h="3882" w="5037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1040378" y="2376351"/>
              <a:ext cx="577600" cy="688288"/>
            </a:xfrm>
            <a:custGeom>
              <a:rect b="b" l="l" r="r" t="t"/>
              <a:pathLst>
                <a:path extrusionOk="0" h="21509" w="1805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1040378" y="2517983"/>
              <a:ext cx="350912" cy="546752"/>
            </a:xfrm>
            <a:custGeom>
              <a:rect b="b" l="l" r="r" t="t"/>
              <a:pathLst>
                <a:path extrusionOk="0" h="17086" w="10966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1216378" y="2513407"/>
              <a:ext cx="149376" cy="672480"/>
            </a:xfrm>
            <a:custGeom>
              <a:rect b="b" l="l" r="r" t="t"/>
              <a:pathLst>
                <a:path extrusionOk="0" h="21015" w="4668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1389754" y="2536639"/>
              <a:ext cx="395104" cy="414656"/>
            </a:xfrm>
            <a:custGeom>
              <a:rect b="b" l="l" r="r" t="t"/>
              <a:pathLst>
                <a:path extrusionOk="0" h="12958" w="12347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884538" y="2072959"/>
              <a:ext cx="928512" cy="621056"/>
            </a:xfrm>
            <a:custGeom>
              <a:rect b="b" l="l" r="r" t="t"/>
              <a:pathLst>
                <a:path extrusionOk="0" h="19408" w="29016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884538" y="2135071"/>
              <a:ext cx="683168" cy="547328"/>
            </a:xfrm>
            <a:custGeom>
              <a:rect b="b" l="l" r="r" t="t"/>
              <a:pathLst>
                <a:path extrusionOk="0" h="17104" w="21349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012922" y="2615135"/>
              <a:ext cx="2763424" cy="2532544"/>
            </a:xfrm>
            <a:custGeom>
              <a:rect b="b" l="l" r="r" t="t"/>
              <a:pathLst>
                <a:path extrusionOk="0" h="79142" w="86357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1468986" y="3791103"/>
              <a:ext cx="381408" cy="841824"/>
            </a:xfrm>
            <a:custGeom>
              <a:rect b="b" l="l" r="r" t="t"/>
              <a:pathLst>
                <a:path extrusionOk="0" h="26307" w="11919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1009498" y="3073471"/>
              <a:ext cx="1179232" cy="1107584"/>
            </a:xfrm>
            <a:custGeom>
              <a:rect b="b" l="l" r="r" t="t"/>
              <a:pathLst>
                <a:path extrusionOk="0" h="34612" w="36851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1265146" y="3962719"/>
              <a:ext cx="850816" cy="1184960"/>
            </a:xfrm>
            <a:custGeom>
              <a:rect b="b" l="l" r="r" t="t"/>
              <a:pathLst>
                <a:path extrusionOk="0" h="37030" w="26588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1960090" y="4251903"/>
              <a:ext cx="1617760" cy="736128"/>
            </a:xfrm>
            <a:custGeom>
              <a:rect b="b" l="l" r="r" t="t"/>
              <a:pathLst>
                <a:path extrusionOk="0" h="23004" w="50555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1905626" y="4110175"/>
              <a:ext cx="424064" cy="913280"/>
            </a:xfrm>
            <a:custGeom>
              <a:rect b="b" l="l" r="r" t="t"/>
              <a:pathLst>
                <a:path extrusionOk="0" h="28540" w="13252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2671418" y="4853887"/>
              <a:ext cx="148256" cy="284256"/>
            </a:xfrm>
            <a:custGeom>
              <a:rect b="b" l="l" r="r" t="t"/>
              <a:pathLst>
                <a:path extrusionOk="0" h="8883" w="4633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1815706" y="4058943"/>
              <a:ext cx="1881024" cy="627936"/>
            </a:xfrm>
            <a:custGeom>
              <a:rect b="b" l="l" r="r" t="t"/>
              <a:pathLst>
                <a:path extrusionOk="0" h="19623" w="58782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2049242" y="4096831"/>
              <a:ext cx="796320" cy="776128"/>
            </a:xfrm>
            <a:custGeom>
              <a:rect b="b" l="l" r="r" t="t"/>
              <a:pathLst>
                <a:path extrusionOk="0" h="24254" w="24885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2840218" y="4276671"/>
              <a:ext cx="619136" cy="676672"/>
            </a:xfrm>
            <a:custGeom>
              <a:rect b="b" l="l" r="r" t="t"/>
              <a:pathLst>
                <a:path extrusionOk="0" h="21146" w="19348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414874" y="4500319"/>
              <a:ext cx="545248" cy="643168"/>
            </a:xfrm>
            <a:custGeom>
              <a:rect b="b" l="l" r="r" t="t"/>
              <a:pathLst>
                <a:path extrusionOk="0" h="20099" w="17039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1437370" y="2687519"/>
              <a:ext cx="196608" cy="299872"/>
            </a:xfrm>
            <a:custGeom>
              <a:rect b="b" l="l" r="r" t="t"/>
              <a:pathLst>
                <a:path extrusionOk="0" h="9371" w="6144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2662650" y="2930591"/>
              <a:ext cx="563168" cy="829088"/>
            </a:xfrm>
            <a:custGeom>
              <a:rect b="b" l="l" r="r" t="t"/>
              <a:pathLst>
                <a:path extrusionOk="0" h="25909" w="17599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3121402" y="4834847"/>
              <a:ext cx="28576" cy="464064"/>
            </a:xfrm>
            <a:custGeom>
              <a:rect b="b" l="l" r="r" t="t"/>
              <a:pathLst>
                <a:path extrusionOk="0" h="14502" w="893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062330" y="4777183"/>
              <a:ext cx="147488" cy="579264"/>
            </a:xfrm>
            <a:custGeom>
              <a:rect b="b" l="l" r="r" t="t"/>
              <a:pathLst>
                <a:path extrusionOk="0" h="18102" w="4609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078714" y="4854655"/>
              <a:ext cx="127680" cy="201568"/>
            </a:xfrm>
            <a:custGeom>
              <a:rect b="b" l="l" r="r" t="t"/>
              <a:pathLst>
                <a:path extrusionOk="0" h="6299" w="399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2924410" y="4734623"/>
              <a:ext cx="402752" cy="213792"/>
            </a:xfrm>
            <a:custGeom>
              <a:rect b="b" l="l" r="r" t="t"/>
              <a:pathLst>
                <a:path extrusionOk="0" h="6681" w="12586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2117722" y="4356287"/>
              <a:ext cx="670688" cy="219104"/>
            </a:xfrm>
            <a:custGeom>
              <a:rect b="b" l="l" r="r" t="t"/>
              <a:pathLst>
                <a:path extrusionOk="0" h="6847" w="20959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2424154" y="4353631"/>
              <a:ext cx="88032" cy="75552"/>
            </a:xfrm>
            <a:custGeom>
              <a:rect b="b" l="l" r="r" t="t"/>
              <a:pathLst>
                <a:path extrusionOk="0" h="2361" w="2751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1535674" y="2743903"/>
              <a:ext cx="360064" cy="184064"/>
            </a:xfrm>
            <a:custGeom>
              <a:rect b="b" l="l" r="r" t="t"/>
              <a:pathLst>
                <a:path extrusionOk="0" h="5752" w="11252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1933050" y="2618655"/>
              <a:ext cx="1488992" cy="1054528"/>
            </a:xfrm>
            <a:custGeom>
              <a:rect b="b" l="l" r="r" t="t"/>
              <a:pathLst>
                <a:path extrusionOk="0" h="32954" w="46531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2285082" y="4035103"/>
              <a:ext cx="282752" cy="233408"/>
            </a:xfrm>
            <a:custGeom>
              <a:rect b="b" l="l" r="r" t="t"/>
              <a:pathLst>
                <a:path extrusionOk="0" h="7294" w="8836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1174106" y="3835775"/>
              <a:ext cx="1292384" cy="1036960"/>
            </a:xfrm>
            <a:custGeom>
              <a:rect b="b" l="l" r="r" t="t"/>
              <a:pathLst>
                <a:path extrusionOk="0" h="32405" w="40387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2042778" y="3398463"/>
              <a:ext cx="1498880" cy="919008"/>
            </a:xfrm>
            <a:custGeom>
              <a:rect b="b" l="l" r="r" t="t"/>
              <a:pathLst>
                <a:path extrusionOk="0" h="28719" w="4684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2867258" y="4557535"/>
              <a:ext cx="570656" cy="75776"/>
            </a:xfrm>
            <a:custGeom>
              <a:rect b="b" l="l" r="r" t="t"/>
              <a:pathLst>
                <a:path extrusionOk="0" h="2368" w="17833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141210" y="4480351"/>
              <a:ext cx="68608" cy="208672"/>
            </a:xfrm>
            <a:custGeom>
              <a:rect b="b" l="l" r="r" t="t"/>
              <a:pathLst>
                <a:path extrusionOk="0" h="6521" w="2144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35"/>
          <p:cNvSpPr txBox="1"/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r>
              <a:rPr lang="en"/>
              <a:t>SVĚTOVÁ VÁLKA</a:t>
            </a:r>
            <a:endParaRPr/>
          </a:p>
        </p:txBody>
      </p:sp>
      <p:sp>
        <p:nvSpPr>
          <p:cNvPr id="985" name="Google Shape;985;p35"/>
          <p:cNvSpPr txBox="1"/>
          <p:nvPr>
            <p:ph idx="1" type="subTitle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(Jméno a příjmení, ročník)</a:t>
            </a:r>
            <a:endParaRPr b="1" i="1">
              <a:solidFill>
                <a:schemeClr val="lt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986" name="Google Shape;986;p35"/>
          <p:cNvGrpSpPr/>
          <p:nvPr/>
        </p:nvGrpSpPr>
        <p:grpSpPr>
          <a:xfrm rot="316483">
            <a:off x="877802" y="499031"/>
            <a:ext cx="819716" cy="1009632"/>
            <a:chOff x="7234335" y="539692"/>
            <a:chExt cx="1103331" cy="1358958"/>
          </a:xfrm>
        </p:grpSpPr>
        <p:sp>
          <p:nvSpPr>
            <p:cNvPr id="987" name="Google Shape;987;p3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rect b="b" l="l" r="r" t="t"/>
              <a:pathLst>
                <a:path extrusionOk="0" h="19324" w="18301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rect b="b" l="l" r="r" t="t"/>
              <a:pathLst>
                <a:path extrusionOk="0" h="18630" w="19051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rect b="b" l="l" r="r" t="t"/>
              <a:pathLst>
                <a:path extrusionOk="0" h="19062" w="1130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rect b="b" l="l" r="r" t="t"/>
              <a:pathLst>
                <a:path extrusionOk="0" h="18851" w="11883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rect b="b" l="l" r="r" t="t"/>
              <a:pathLst>
                <a:path extrusionOk="0" h="19265" w="11193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rect b="b" l="l" r="r" t="t"/>
              <a:pathLst>
                <a:path extrusionOk="0" h="30126" w="19701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rect b="b" l="l" r="r" t="t"/>
              <a:pathLst>
                <a:path extrusionOk="0" h="30186" w="12336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rect b="b" l="l" r="r" t="t"/>
              <a:pathLst>
                <a:path extrusionOk="0" h="30387" w="4855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rect b="b" l="l" r="r" t="t"/>
              <a:pathLst>
                <a:path extrusionOk="0" h="31163" w="1795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rect b="b" l="l" r="r" t="t"/>
              <a:pathLst>
                <a:path extrusionOk="0" h="30822" w="10646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rect b="b" l="l" r="r" t="t"/>
              <a:pathLst>
                <a:path extrusionOk="0" h="30590" w="3144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35"/>
          <p:cNvGrpSpPr/>
          <p:nvPr/>
        </p:nvGrpSpPr>
        <p:grpSpPr>
          <a:xfrm rot="-1043825">
            <a:off x="414251" y="926629"/>
            <a:ext cx="367910" cy="453149"/>
            <a:chOff x="7234335" y="539692"/>
            <a:chExt cx="1103331" cy="1358958"/>
          </a:xfrm>
        </p:grpSpPr>
        <p:sp>
          <p:nvSpPr>
            <p:cNvPr id="999" name="Google Shape;999;p3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rect b="b" l="l" r="r" t="t"/>
              <a:pathLst>
                <a:path extrusionOk="0" h="19324" w="18301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rect b="b" l="l" r="r" t="t"/>
              <a:pathLst>
                <a:path extrusionOk="0" h="18630" w="19051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rect b="b" l="l" r="r" t="t"/>
              <a:pathLst>
                <a:path extrusionOk="0" h="19062" w="1130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rect b="b" l="l" r="r" t="t"/>
              <a:pathLst>
                <a:path extrusionOk="0" h="18851" w="11883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rect b="b" l="l" r="r" t="t"/>
              <a:pathLst>
                <a:path extrusionOk="0" h="19265" w="11193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rect b="b" l="l" r="r" t="t"/>
              <a:pathLst>
                <a:path extrusionOk="0" h="30126" w="19701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rect b="b" l="l" r="r" t="t"/>
              <a:pathLst>
                <a:path extrusionOk="0" h="30186" w="12336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rect b="b" l="l" r="r" t="t"/>
              <a:pathLst>
                <a:path extrusionOk="0" h="30387" w="4855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rect b="b" l="l" r="r" t="t"/>
              <a:pathLst>
                <a:path extrusionOk="0" h="31163" w="1795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rect b="b" l="l" r="r" t="t"/>
              <a:pathLst>
                <a:path extrusionOk="0" h="30822" w="10646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rect b="b" l="l" r="r" t="t"/>
              <a:pathLst>
                <a:path extrusionOk="0" h="30590" w="3144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35"/>
          <p:cNvGrpSpPr/>
          <p:nvPr/>
        </p:nvGrpSpPr>
        <p:grpSpPr>
          <a:xfrm rot="206105">
            <a:off x="803013" y="1374237"/>
            <a:ext cx="173093" cy="213196"/>
            <a:chOff x="7234335" y="539692"/>
            <a:chExt cx="1103331" cy="1358958"/>
          </a:xfrm>
        </p:grpSpPr>
        <p:sp>
          <p:nvSpPr>
            <p:cNvPr id="1011" name="Google Shape;1011;p3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rect b="b" l="l" r="r" t="t"/>
              <a:pathLst>
                <a:path extrusionOk="0" h="19324" w="18301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rect b="b" l="l" r="r" t="t"/>
              <a:pathLst>
                <a:path extrusionOk="0" h="18630" w="19051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rect b="b" l="l" r="r" t="t"/>
              <a:pathLst>
                <a:path extrusionOk="0" h="19062" w="1130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rect b="b" l="l" r="r" t="t"/>
              <a:pathLst>
                <a:path extrusionOk="0" h="18851" w="11883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rect b="b" l="l" r="r" t="t"/>
              <a:pathLst>
                <a:path extrusionOk="0" h="19265" w="11193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rect b="b" l="l" r="r" t="t"/>
              <a:pathLst>
                <a:path extrusionOk="0" h="30126" w="19701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rect b="b" l="l" r="r" t="t"/>
              <a:pathLst>
                <a:path extrusionOk="0" h="30186" w="12336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rect b="b" l="l" r="r" t="t"/>
              <a:pathLst>
                <a:path extrusionOk="0" h="30387" w="4855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rect b="b" l="l" r="r" t="t"/>
              <a:pathLst>
                <a:path extrusionOk="0" h="31163" w="1795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rect b="b" l="l" r="r" t="t"/>
              <a:pathLst>
                <a:path extrusionOk="0" h="30822" w="10646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rect b="b" l="l" r="r" t="t"/>
              <a:pathLst>
                <a:path extrusionOk="0" h="30590" w="3144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44"/>
          <p:cNvSpPr txBox="1"/>
          <p:nvPr>
            <p:ph idx="4" type="title"/>
          </p:nvPr>
        </p:nvSpPr>
        <p:spPr>
          <a:xfrm>
            <a:off x="713250" y="3912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PRŮBĚH 1. SVĚTOVÉ VÁLKY V ROCE 1918</a:t>
            </a:r>
            <a:endParaRPr/>
          </a:p>
        </p:txBody>
      </p:sp>
      <p:sp>
        <p:nvSpPr>
          <p:cNvPr id="1274" name="Google Shape;1274;p44"/>
          <p:cNvSpPr txBox="1"/>
          <p:nvPr>
            <p:ph idx="1" type="body"/>
          </p:nvPr>
        </p:nvSpPr>
        <p:spPr>
          <a:xfrm>
            <a:off x="1400875" y="1422284"/>
            <a:ext cx="2633700" cy="25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březnu roku 1918 Rusko vystupuje z války formou podpisu mírové smlouvy =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ZÁNIK VÝCHODNÍ FRONTY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Všechny zbylé síly se přesunuly na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 italskou a západní frontu</a:t>
            </a:r>
            <a:r>
              <a:rPr lang="en"/>
              <a:t>.</a:t>
            </a:r>
            <a:endParaRPr/>
          </a:p>
        </p:txBody>
      </p:sp>
      <p:sp>
        <p:nvSpPr>
          <p:cNvPr id="1275" name="Google Shape;1275;p44"/>
          <p:cNvSpPr txBox="1"/>
          <p:nvPr>
            <p:ph idx="2" type="body"/>
          </p:nvPr>
        </p:nvSpPr>
        <p:spPr>
          <a:xfrm>
            <a:off x="5187075" y="1422275"/>
            <a:ext cx="2633700" cy="21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 září roku 1918 se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 spojenci </a:t>
            </a:r>
            <a:r>
              <a:rPr lang="en"/>
              <a:t>Německa a Rakousko-Uherska postupně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vzdávají a vystupují</a:t>
            </a:r>
            <a:r>
              <a:rPr lang="en"/>
              <a:t> z války.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říjnu došlo k samotnému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rozpadu Rakousko-Uherska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listopadu Německo podepsalo příměří =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KONEC 1. SVĚTOVÉ VÁLKY</a:t>
            </a:r>
            <a:r>
              <a:rPr lang="en"/>
              <a:t>.</a:t>
            </a:r>
            <a:endParaRPr/>
          </a:p>
        </p:txBody>
      </p:sp>
      <p:grpSp>
        <p:nvGrpSpPr>
          <p:cNvPr id="1276" name="Google Shape;1276;p44"/>
          <p:cNvGrpSpPr/>
          <p:nvPr/>
        </p:nvGrpSpPr>
        <p:grpSpPr>
          <a:xfrm>
            <a:off x="2517158" y="1060763"/>
            <a:ext cx="401127" cy="264672"/>
            <a:chOff x="4722558" y="2028576"/>
            <a:chExt cx="401127" cy="264672"/>
          </a:xfrm>
        </p:grpSpPr>
        <p:sp>
          <p:nvSpPr>
            <p:cNvPr id="1277" name="Google Shape;1277;p44"/>
            <p:cNvSpPr/>
            <p:nvPr/>
          </p:nvSpPr>
          <p:spPr>
            <a:xfrm>
              <a:off x="4722558" y="2028576"/>
              <a:ext cx="401127" cy="264672"/>
            </a:xfrm>
            <a:custGeom>
              <a:rect b="b" l="l" r="r" t="t"/>
              <a:pathLst>
                <a:path extrusionOk="0" h="9027" w="13681">
                  <a:moveTo>
                    <a:pt x="4644" y="2025"/>
                  </a:moveTo>
                  <a:lnTo>
                    <a:pt x="4322" y="2501"/>
                  </a:lnTo>
                  <a:lnTo>
                    <a:pt x="2215" y="2501"/>
                  </a:lnTo>
                  <a:lnTo>
                    <a:pt x="2215" y="2025"/>
                  </a:lnTo>
                  <a:close/>
                  <a:moveTo>
                    <a:pt x="1762" y="1691"/>
                  </a:moveTo>
                  <a:cubicBezTo>
                    <a:pt x="1786" y="1691"/>
                    <a:pt x="1822" y="1715"/>
                    <a:pt x="1822" y="1751"/>
                  </a:cubicBezTo>
                  <a:lnTo>
                    <a:pt x="1822" y="2775"/>
                  </a:lnTo>
                  <a:cubicBezTo>
                    <a:pt x="1822" y="2810"/>
                    <a:pt x="1786" y="2834"/>
                    <a:pt x="1762" y="2846"/>
                  </a:cubicBezTo>
                  <a:lnTo>
                    <a:pt x="464" y="2846"/>
                  </a:lnTo>
                  <a:cubicBezTo>
                    <a:pt x="429" y="2834"/>
                    <a:pt x="405" y="2810"/>
                    <a:pt x="405" y="2775"/>
                  </a:cubicBezTo>
                  <a:lnTo>
                    <a:pt x="405" y="1751"/>
                  </a:lnTo>
                  <a:cubicBezTo>
                    <a:pt x="405" y="1715"/>
                    <a:pt x="429" y="1691"/>
                    <a:pt x="464" y="1691"/>
                  </a:cubicBezTo>
                  <a:close/>
                  <a:moveTo>
                    <a:pt x="9478" y="405"/>
                  </a:moveTo>
                  <a:cubicBezTo>
                    <a:pt x="9656" y="405"/>
                    <a:pt x="9799" y="548"/>
                    <a:pt x="9799" y="727"/>
                  </a:cubicBezTo>
                  <a:lnTo>
                    <a:pt x="9799" y="1120"/>
                  </a:lnTo>
                  <a:lnTo>
                    <a:pt x="8537" y="1120"/>
                  </a:lnTo>
                  <a:cubicBezTo>
                    <a:pt x="8275" y="1120"/>
                    <a:pt x="8275" y="1513"/>
                    <a:pt x="8537" y="1513"/>
                  </a:cubicBezTo>
                  <a:lnTo>
                    <a:pt x="10347" y="1513"/>
                  </a:lnTo>
                  <a:cubicBezTo>
                    <a:pt x="10513" y="1513"/>
                    <a:pt x="10668" y="1655"/>
                    <a:pt x="10668" y="1834"/>
                  </a:cubicBezTo>
                  <a:lnTo>
                    <a:pt x="10668" y="2763"/>
                  </a:lnTo>
                  <a:lnTo>
                    <a:pt x="7013" y="2763"/>
                  </a:lnTo>
                  <a:cubicBezTo>
                    <a:pt x="6941" y="2763"/>
                    <a:pt x="6882" y="2798"/>
                    <a:pt x="6846" y="2846"/>
                  </a:cubicBezTo>
                  <a:lnTo>
                    <a:pt x="5965" y="4156"/>
                  </a:lnTo>
                  <a:lnTo>
                    <a:pt x="3703" y="4156"/>
                  </a:lnTo>
                  <a:lnTo>
                    <a:pt x="5239" y="1882"/>
                  </a:lnTo>
                  <a:cubicBezTo>
                    <a:pt x="5394" y="1655"/>
                    <a:pt x="5656" y="1513"/>
                    <a:pt x="5929" y="1513"/>
                  </a:cubicBezTo>
                  <a:lnTo>
                    <a:pt x="7727" y="1513"/>
                  </a:lnTo>
                  <a:cubicBezTo>
                    <a:pt x="8001" y="1513"/>
                    <a:pt x="8001" y="1120"/>
                    <a:pt x="7727" y="1120"/>
                  </a:cubicBezTo>
                  <a:lnTo>
                    <a:pt x="6989" y="1120"/>
                  </a:lnTo>
                  <a:lnTo>
                    <a:pt x="6989" y="727"/>
                  </a:lnTo>
                  <a:cubicBezTo>
                    <a:pt x="6989" y="548"/>
                    <a:pt x="7132" y="405"/>
                    <a:pt x="7311" y="405"/>
                  </a:cubicBezTo>
                  <a:close/>
                  <a:moveTo>
                    <a:pt x="7311" y="1"/>
                  </a:moveTo>
                  <a:cubicBezTo>
                    <a:pt x="6906" y="1"/>
                    <a:pt x="6584" y="322"/>
                    <a:pt x="6584" y="727"/>
                  </a:cubicBezTo>
                  <a:lnTo>
                    <a:pt x="6584" y="1120"/>
                  </a:lnTo>
                  <a:lnTo>
                    <a:pt x="5929" y="1120"/>
                  </a:lnTo>
                  <a:cubicBezTo>
                    <a:pt x="5918" y="1119"/>
                    <a:pt x="5907" y="1119"/>
                    <a:pt x="5897" y="1119"/>
                  </a:cubicBezTo>
                  <a:cubicBezTo>
                    <a:pt x="5515" y="1119"/>
                    <a:pt x="5149" y="1319"/>
                    <a:pt x="4929" y="1632"/>
                  </a:cubicBezTo>
                  <a:lnTo>
                    <a:pt x="2203" y="1632"/>
                  </a:lnTo>
                  <a:cubicBezTo>
                    <a:pt x="2146" y="1437"/>
                    <a:pt x="1978" y="1298"/>
                    <a:pt x="1775" y="1298"/>
                  </a:cubicBezTo>
                  <a:cubicBezTo>
                    <a:pt x="1767" y="1298"/>
                    <a:pt x="1759" y="1298"/>
                    <a:pt x="1750" y="1298"/>
                  </a:cubicBezTo>
                  <a:lnTo>
                    <a:pt x="464" y="1298"/>
                  </a:lnTo>
                  <a:cubicBezTo>
                    <a:pt x="214" y="1298"/>
                    <a:pt x="0" y="1501"/>
                    <a:pt x="0" y="1751"/>
                  </a:cubicBezTo>
                  <a:lnTo>
                    <a:pt x="0" y="2787"/>
                  </a:lnTo>
                  <a:cubicBezTo>
                    <a:pt x="0" y="3037"/>
                    <a:pt x="214" y="3239"/>
                    <a:pt x="464" y="3239"/>
                  </a:cubicBezTo>
                  <a:lnTo>
                    <a:pt x="1750" y="3239"/>
                  </a:lnTo>
                  <a:cubicBezTo>
                    <a:pt x="1965" y="3239"/>
                    <a:pt x="2143" y="3108"/>
                    <a:pt x="2203" y="2906"/>
                  </a:cubicBezTo>
                  <a:lnTo>
                    <a:pt x="4060" y="2906"/>
                  </a:lnTo>
                  <a:lnTo>
                    <a:pt x="3215" y="4144"/>
                  </a:lnTo>
                  <a:lnTo>
                    <a:pt x="2441" y="4144"/>
                  </a:lnTo>
                  <a:cubicBezTo>
                    <a:pt x="1096" y="4144"/>
                    <a:pt x="12" y="5239"/>
                    <a:pt x="12" y="6585"/>
                  </a:cubicBezTo>
                  <a:cubicBezTo>
                    <a:pt x="12" y="7930"/>
                    <a:pt x="1096" y="9025"/>
                    <a:pt x="2441" y="9025"/>
                  </a:cubicBezTo>
                  <a:lnTo>
                    <a:pt x="4036" y="9025"/>
                  </a:lnTo>
                  <a:cubicBezTo>
                    <a:pt x="4044" y="9026"/>
                    <a:pt x="4051" y="9026"/>
                    <a:pt x="4058" y="9026"/>
                  </a:cubicBezTo>
                  <a:cubicBezTo>
                    <a:pt x="4315" y="9026"/>
                    <a:pt x="4315" y="8620"/>
                    <a:pt x="4058" y="8620"/>
                  </a:cubicBezTo>
                  <a:cubicBezTo>
                    <a:pt x="4051" y="8620"/>
                    <a:pt x="4044" y="8620"/>
                    <a:pt x="4036" y="8621"/>
                  </a:cubicBezTo>
                  <a:lnTo>
                    <a:pt x="2441" y="8621"/>
                  </a:lnTo>
                  <a:cubicBezTo>
                    <a:pt x="2426" y="8621"/>
                    <a:pt x="2412" y="8621"/>
                    <a:pt x="2397" y="8621"/>
                  </a:cubicBezTo>
                  <a:cubicBezTo>
                    <a:pt x="1274" y="8621"/>
                    <a:pt x="345" y="7713"/>
                    <a:pt x="345" y="6585"/>
                  </a:cubicBezTo>
                  <a:cubicBezTo>
                    <a:pt x="345" y="5452"/>
                    <a:pt x="1262" y="4548"/>
                    <a:pt x="2376" y="4548"/>
                  </a:cubicBezTo>
                  <a:cubicBezTo>
                    <a:pt x="2398" y="4548"/>
                    <a:pt x="2419" y="4548"/>
                    <a:pt x="2441" y="4549"/>
                  </a:cubicBezTo>
                  <a:lnTo>
                    <a:pt x="8870" y="4549"/>
                  </a:lnTo>
                  <a:cubicBezTo>
                    <a:pt x="9144" y="4549"/>
                    <a:pt x="9144" y="4144"/>
                    <a:pt x="8870" y="4144"/>
                  </a:cubicBezTo>
                  <a:lnTo>
                    <a:pt x="6441" y="4144"/>
                  </a:lnTo>
                  <a:lnTo>
                    <a:pt x="7108" y="3156"/>
                  </a:lnTo>
                  <a:lnTo>
                    <a:pt x="10966" y="3156"/>
                  </a:lnTo>
                  <a:lnTo>
                    <a:pt x="10966" y="4144"/>
                  </a:lnTo>
                  <a:lnTo>
                    <a:pt x="9680" y="4144"/>
                  </a:lnTo>
                  <a:cubicBezTo>
                    <a:pt x="9406" y="4144"/>
                    <a:pt x="9406" y="4549"/>
                    <a:pt x="9680" y="4549"/>
                  </a:cubicBezTo>
                  <a:lnTo>
                    <a:pt x="11192" y="4549"/>
                  </a:lnTo>
                  <a:cubicBezTo>
                    <a:pt x="11214" y="4548"/>
                    <a:pt x="11235" y="4548"/>
                    <a:pt x="11257" y="4548"/>
                  </a:cubicBezTo>
                  <a:cubicBezTo>
                    <a:pt x="12370" y="4548"/>
                    <a:pt x="13276" y="5452"/>
                    <a:pt x="13276" y="6585"/>
                  </a:cubicBezTo>
                  <a:cubicBezTo>
                    <a:pt x="13276" y="7713"/>
                    <a:pt x="12359" y="8621"/>
                    <a:pt x="11236" y="8621"/>
                  </a:cubicBezTo>
                  <a:cubicBezTo>
                    <a:pt x="11221" y="8621"/>
                    <a:pt x="11207" y="8621"/>
                    <a:pt x="11192" y="8621"/>
                  </a:cubicBezTo>
                  <a:lnTo>
                    <a:pt x="4834" y="8621"/>
                  </a:lnTo>
                  <a:cubicBezTo>
                    <a:pt x="4826" y="8620"/>
                    <a:pt x="4819" y="8620"/>
                    <a:pt x="4812" y="8620"/>
                  </a:cubicBezTo>
                  <a:cubicBezTo>
                    <a:pt x="4544" y="8620"/>
                    <a:pt x="4544" y="9026"/>
                    <a:pt x="4812" y="9026"/>
                  </a:cubicBezTo>
                  <a:cubicBezTo>
                    <a:pt x="4819" y="9026"/>
                    <a:pt x="4826" y="9026"/>
                    <a:pt x="4834" y="9025"/>
                  </a:cubicBezTo>
                  <a:lnTo>
                    <a:pt x="11192" y="9025"/>
                  </a:lnTo>
                  <a:cubicBezTo>
                    <a:pt x="12502" y="9025"/>
                    <a:pt x="13585" y="7990"/>
                    <a:pt x="13633" y="6668"/>
                  </a:cubicBezTo>
                  <a:cubicBezTo>
                    <a:pt x="13680" y="5358"/>
                    <a:pt x="12668" y="4239"/>
                    <a:pt x="11359" y="4156"/>
                  </a:cubicBezTo>
                  <a:lnTo>
                    <a:pt x="11359" y="2965"/>
                  </a:lnTo>
                  <a:cubicBezTo>
                    <a:pt x="11359" y="2846"/>
                    <a:pt x="11275" y="2763"/>
                    <a:pt x="11168" y="2763"/>
                  </a:cubicBezTo>
                  <a:lnTo>
                    <a:pt x="11049" y="2763"/>
                  </a:lnTo>
                  <a:lnTo>
                    <a:pt x="11049" y="1834"/>
                  </a:lnTo>
                  <a:cubicBezTo>
                    <a:pt x="11049" y="1448"/>
                    <a:pt x="10739" y="1119"/>
                    <a:pt x="10355" y="1119"/>
                  </a:cubicBezTo>
                  <a:cubicBezTo>
                    <a:pt x="10348" y="1119"/>
                    <a:pt x="10342" y="1119"/>
                    <a:pt x="10335" y="1120"/>
                  </a:cubicBezTo>
                  <a:lnTo>
                    <a:pt x="10192" y="1120"/>
                  </a:lnTo>
                  <a:lnTo>
                    <a:pt x="10192" y="727"/>
                  </a:lnTo>
                  <a:cubicBezTo>
                    <a:pt x="10192" y="334"/>
                    <a:pt x="9870" y="1"/>
                    <a:pt x="9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4749415" y="2176231"/>
              <a:ext cx="345976" cy="90804"/>
            </a:xfrm>
            <a:custGeom>
              <a:rect b="b" l="l" r="r" t="t"/>
              <a:pathLst>
                <a:path extrusionOk="0" h="3097" w="11800">
                  <a:moveTo>
                    <a:pt x="1569" y="389"/>
                  </a:moveTo>
                  <a:cubicBezTo>
                    <a:pt x="1850" y="389"/>
                    <a:pt x="2137" y="494"/>
                    <a:pt x="2370" y="727"/>
                  </a:cubicBezTo>
                  <a:cubicBezTo>
                    <a:pt x="3097" y="1453"/>
                    <a:pt x="2585" y="2692"/>
                    <a:pt x="1561" y="2692"/>
                  </a:cubicBezTo>
                  <a:cubicBezTo>
                    <a:pt x="918" y="2692"/>
                    <a:pt x="406" y="2180"/>
                    <a:pt x="406" y="1549"/>
                  </a:cubicBezTo>
                  <a:cubicBezTo>
                    <a:pt x="406" y="854"/>
                    <a:pt x="976" y="389"/>
                    <a:pt x="1569" y="389"/>
                  </a:cubicBezTo>
                  <a:close/>
                  <a:moveTo>
                    <a:pt x="4835" y="394"/>
                  </a:moveTo>
                  <a:cubicBezTo>
                    <a:pt x="4144" y="1013"/>
                    <a:pt x="4144" y="2084"/>
                    <a:pt x="4835" y="2692"/>
                  </a:cubicBezTo>
                  <a:lnTo>
                    <a:pt x="2596" y="2692"/>
                  </a:lnTo>
                  <a:cubicBezTo>
                    <a:pt x="3275" y="2084"/>
                    <a:pt x="3275" y="1013"/>
                    <a:pt x="2596" y="394"/>
                  </a:cubicBezTo>
                  <a:close/>
                  <a:moveTo>
                    <a:pt x="9216" y="394"/>
                  </a:moveTo>
                  <a:cubicBezTo>
                    <a:pt x="8538" y="1013"/>
                    <a:pt x="8538" y="2084"/>
                    <a:pt x="9216" y="2692"/>
                  </a:cubicBezTo>
                  <a:lnTo>
                    <a:pt x="6907" y="2692"/>
                  </a:lnTo>
                  <a:cubicBezTo>
                    <a:pt x="7585" y="2084"/>
                    <a:pt x="7585" y="1013"/>
                    <a:pt x="6907" y="394"/>
                  </a:cubicBezTo>
                  <a:close/>
                  <a:moveTo>
                    <a:pt x="5871" y="394"/>
                  </a:moveTo>
                  <a:cubicBezTo>
                    <a:pt x="6895" y="394"/>
                    <a:pt x="7407" y="1632"/>
                    <a:pt x="6680" y="2358"/>
                  </a:cubicBezTo>
                  <a:cubicBezTo>
                    <a:pt x="6445" y="2594"/>
                    <a:pt x="6157" y="2699"/>
                    <a:pt x="5875" y="2699"/>
                  </a:cubicBezTo>
                  <a:cubicBezTo>
                    <a:pt x="5288" y="2699"/>
                    <a:pt x="4728" y="2241"/>
                    <a:pt x="4728" y="1549"/>
                  </a:cubicBezTo>
                  <a:cubicBezTo>
                    <a:pt x="4728" y="906"/>
                    <a:pt x="5240" y="394"/>
                    <a:pt x="5871" y="394"/>
                  </a:cubicBezTo>
                  <a:close/>
                  <a:moveTo>
                    <a:pt x="10252" y="394"/>
                  </a:moveTo>
                  <a:cubicBezTo>
                    <a:pt x="10883" y="394"/>
                    <a:pt x="11395" y="906"/>
                    <a:pt x="11395" y="1549"/>
                  </a:cubicBezTo>
                  <a:cubicBezTo>
                    <a:pt x="11395" y="2241"/>
                    <a:pt x="10829" y="2699"/>
                    <a:pt x="10238" y="2699"/>
                  </a:cubicBezTo>
                  <a:cubicBezTo>
                    <a:pt x="9955" y="2699"/>
                    <a:pt x="9666" y="2594"/>
                    <a:pt x="9431" y="2358"/>
                  </a:cubicBezTo>
                  <a:cubicBezTo>
                    <a:pt x="8716" y="1632"/>
                    <a:pt x="9228" y="394"/>
                    <a:pt x="10252" y="394"/>
                  </a:cubicBezTo>
                  <a:close/>
                  <a:moveTo>
                    <a:pt x="1527" y="1"/>
                  </a:moveTo>
                  <a:cubicBezTo>
                    <a:pt x="680" y="1"/>
                    <a:pt x="1" y="687"/>
                    <a:pt x="1" y="1537"/>
                  </a:cubicBezTo>
                  <a:cubicBezTo>
                    <a:pt x="1" y="2394"/>
                    <a:pt x="691" y="3085"/>
                    <a:pt x="1537" y="3096"/>
                  </a:cubicBezTo>
                  <a:lnTo>
                    <a:pt x="10264" y="3096"/>
                  </a:lnTo>
                  <a:cubicBezTo>
                    <a:pt x="11109" y="3085"/>
                    <a:pt x="11800" y="2394"/>
                    <a:pt x="11800" y="1537"/>
                  </a:cubicBezTo>
                  <a:cubicBezTo>
                    <a:pt x="11800" y="687"/>
                    <a:pt x="11109" y="1"/>
                    <a:pt x="10274" y="1"/>
                  </a:cubicBezTo>
                  <a:cubicBezTo>
                    <a:pt x="10267" y="1"/>
                    <a:pt x="10259" y="1"/>
                    <a:pt x="10252" y="1"/>
                  </a:cubicBezTo>
                  <a:lnTo>
                    <a:pt x="1549" y="1"/>
                  </a:lnTo>
                  <a:cubicBezTo>
                    <a:pt x="1541" y="1"/>
                    <a:pt x="1534" y="1"/>
                    <a:pt x="1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9" name="Google Shape;1279;p44"/>
          <p:cNvGrpSpPr/>
          <p:nvPr/>
        </p:nvGrpSpPr>
        <p:grpSpPr>
          <a:xfrm>
            <a:off x="6304219" y="993408"/>
            <a:ext cx="399397" cy="399368"/>
            <a:chOff x="1854769" y="2577358"/>
            <a:chExt cx="399397" cy="399368"/>
          </a:xfrm>
        </p:grpSpPr>
        <p:sp>
          <p:nvSpPr>
            <p:cNvPr id="1280" name="Google Shape;1280;p44"/>
            <p:cNvSpPr/>
            <p:nvPr/>
          </p:nvSpPr>
          <p:spPr>
            <a:xfrm>
              <a:off x="2026173" y="2651714"/>
              <a:ext cx="54477" cy="115579"/>
            </a:xfrm>
            <a:custGeom>
              <a:rect b="b" l="l" r="r" t="t"/>
              <a:pathLst>
                <a:path extrusionOk="0" h="3942" w="1858">
                  <a:moveTo>
                    <a:pt x="953" y="393"/>
                  </a:moveTo>
                  <a:cubicBezTo>
                    <a:pt x="1119" y="393"/>
                    <a:pt x="1441" y="953"/>
                    <a:pt x="1441" y="1965"/>
                  </a:cubicBezTo>
                  <a:cubicBezTo>
                    <a:pt x="1441" y="2989"/>
                    <a:pt x="1131" y="3536"/>
                    <a:pt x="965" y="3536"/>
                  </a:cubicBezTo>
                  <a:lnTo>
                    <a:pt x="953" y="3536"/>
                  </a:lnTo>
                  <a:cubicBezTo>
                    <a:pt x="786" y="3536"/>
                    <a:pt x="465" y="2989"/>
                    <a:pt x="465" y="1965"/>
                  </a:cubicBezTo>
                  <a:cubicBezTo>
                    <a:pt x="465" y="953"/>
                    <a:pt x="786" y="393"/>
                    <a:pt x="953" y="393"/>
                  </a:cubicBezTo>
                  <a:close/>
                  <a:moveTo>
                    <a:pt x="965" y="0"/>
                  </a:moveTo>
                  <a:cubicBezTo>
                    <a:pt x="596" y="0"/>
                    <a:pt x="381" y="405"/>
                    <a:pt x="286" y="643"/>
                  </a:cubicBezTo>
                  <a:cubicBezTo>
                    <a:pt x="0" y="1500"/>
                    <a:pt x="0" y="2429"/>
                    <a:pt x="286" y="3286"/>
                  </a:cubicBezTo>
                  <a:cubicBezTo>
                    <a:pt x="381" y="3536"/>
                    <a:pt x="596" y="3941"/>
                    <a:pt x="965" y="3941"/>
                  </a:cubicBezTo>
                  <a:cubicBezTo>
                    <a:pt x="1334" y="3941"/>
                    <a:pt x="1536" y="3536"/>
                    <a:pt x="1631" y="3286"/>
                  </a:cubicBezTo>
                  <a:cubicBezTo>
                    <a:pt x="1786" y="2870"/>
                    <a:pt x="1858" y="2417"/>
                    <a:pt x="1846" y="1965"/>
                  </a:cubicBezTo>
                  <a:cubicBezTo>
                    <a:pt x="1858" y="1512"/>
                    <a:pt x="1786" y="1072"/>
                    <a:pt x="1631" y="643"/>
                  </a:cubicBezTo>
                  <a:cubicBezTo>
                    <a:pt x="1536" y="405"/>
                    <a:pt x="133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2035585" y="2845108"/>
              <a:ext cx="12256" cy="46443"/>
            </a:xfrm>
            <a:custGeom>
              <a:rect b="b" l="l" r="r" t="t"/>
              <a:pathLst>
                <a:path extrusionOk="0" h="1584" w="418">
                  <a:moveTo>
                    <a:pt x="209" y="0"/>
                  </a:moveTo>
                  <a:cubicBezTo>
                    <a:pt x="105" y="0"/>
                    <a:pt x="1" y="72"/>
                    <a:pt x="13" y="214"/>
                  </a:cubicBezTo>
                  <a:lnTo>
                    <a:pt x="13" y="1369"/>
                  </a:lnTo>
                  <a:cubicBezTo>
                    <a:pt x="1" y="1512"/>
                    <a:pt x="105" y="1584"/>
                    <a:pt x="209" y="1584"/>
                  </a:cubicBezTo>
                  <a:cubicBezTo>
                    <a:pt x="313" y="1584"/>
                    <a:pt x="417" y="1512"/>
                    <a:pt x="406" y="1369"/>
                  </a:cubicBezTo>
                  <a:lnTo>
                    <a:pt x="406" y="214"/>
                  </a:lnTo>
                  <a:cubicBezTo>
                    <a:pt x="417" y="72"/>
                    <a:pt x="313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2061064" y="2845636"/>
              <a:ext cx="11904" cy="45387"/>
            </a:xfrm>
            <a:custGeom>
              <a:rect b="b" l="l" r="r" t="t"/>
              <a:pathLst>
                <a:path extrusionOk="0" h="1548" w="406">
                  <a:moveTo>
                    <a:pt x="203" y="0"/>
                  </a:moveTo>
                  <a:cubicBezTo>
                    <a:pt x="102" y="0"/>
                    <a:pt x="1" y="66"/>
                    <a:pt x="1" y="196"/>
                  </a:cubicBezTo>
                  <a:lnTo>
                    <a:pt x="1" y="1351"/>
                  </a:lnTo>
                  <a:cubicBezTo>
                    <a:pt x="1" y="1482"/>
                    <a:pt x="102" y="1548"/>
                    <a:pt x="203" y="1548"/>
                  </a:cubicBezTo>
                  <a:cubicBezTo>
                    <a:pt x="304" y="1548"/>
                    <a:pt x="406" y="1482"/>
                    <a:pt x="406" y="1351"/>
                  </a:cubicBezTo>
                  <a:lnTo>
                    <a:pt x="406" y="196"/>
                  </a:lnTo>
                  <a:cubicBezTo>
                    <a:pt x="406" y="66"/>
                    <a:pt x="304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1854769" y="2577358"/>
              <a:ext cx="399397" cy="399368"/>
            </a:xfrm>
            <a:custGeom>
              <a:rect b="b" l="l" r="r" t="t"/>
              <a:pathLst>
                <a:path extrusionOk="0" h="13621" w="13622">
                  <a:moveTo>
                    <a:pt x="744" y="7019"/>
                  </a:moveTo>
                  <a:cubicBezTo>
                    <a:pt x="914" y="7019"/>
                    <a:pt x="1084" y="7132"/>
                    <a:pt x="1084" y="7358"/>
                  </a:cubicBezTo>
                  <a:lnTo>
                    <a:pt x="1084" y="10097"/>
                  </a:lnTo>
                  <a:cubicBezTo>
                    <a:pt x="1084" y="10120"/>
                    <a:pt x="1048" y="10156"/>
                    <a:pt x="1024" y="10156"/>
                  </a:cubicBezTo>
                  <a:lnTo>
                    <a:pt x="465" y="10156"/>
                  </a:lnTo>
                  <a:cubicBezTo>
                    <a:pt x="429" y="10156"/>
                    <a:pt x="405" y="10120"/>
                    <a:pt x="405" y="10097"/>
                  </a:cubicBezTo>
                  <a:lnTo>
                    <a:pt x="405" y="7358"/>
                  </a:lnTo>
                  <a:cubicBezTo>
                    <a:pt x="405" y="7132"/>
                    <a:pt x="575" y="7019"/>
                    <a:pt x="744" y="7019"/>
                  </a:cubicBezTo>
                  <a:close/>
                  <a:moveTo>
                    <a:pt x="12871" y="7019"/>
                  </a:moveTo>
                  <a:cubicBezTo>
                    <a:pt x="13044" y="7019"/>
                    <a:pt x="13216" y="7132"/>
                    <a:pt x="13216" y="7358"/>
                  </a:cubicBezTo>
                  <a:lnTo>
                    <a:pt x="13216" y="10097"/>
                  </a:lnTo>
                  <a:cubicBezTo>
                    <a:pt x="13216" y="10132"/>
                    <a:pt x="13192" y="10156"/>
                    <a:pt x="13157" y="10156"/>
                  </a:cubicBezTo>
                  <a:lnTo>
                    <a:pt x="12597" y="10156"/>
                  </a:lnTo>
                  <a:cubicBezTo>
                    <a:pt x="12561" y="10156"/>
                    <a:pt x="12538" y="10120"/>
                    <a:pt x="12526" y="10097"/>
                  </a:cubicBezTo>
                  <a:lnTo>
                    <a:pt x="12526" y="7358"/>
                  </a:lnTo>
                  <a:cubicBezTo>
                    <a:pt x="12526" y="7132"/>
                    <a:pt x="12698" y="7019"/>
                    <a:pt x="12871" y="7019"/>
                  </a:cubicBezTo>
                  <a:close/>
                  <a:moveTo>
                    <a:pt x="5132" y="11418"/>
                  </a:moveTo>
                  <a:lnTo>
                    <a:pt x="5132" y="12883"/>
                  </a:lnTo>
                  <a:lnTo>
                    <a:pt x="5132" y="12895"/>
                  </a:lnTo>
                  <a:cubicBezTo>
                    <a:pt x="5132" y="13073"/>
                    <a:pt x="4989" y="13216"/>
                    <a:pt x="4810" y="13216"/>
                  </a:cubicBezTo>
                  <a:lnTo>
                    <a:pt x="2608" y="13216"/>
                  </a:lnTo>
                  <a:cubicBezTo>
                    <a:pt x="2560" y="13204"/>
                    <a:pt x="2536" y="13180"/>
                    <a:pt x="2548" y="13121"/>
                  </a:cubicBezTo>
                  <a:lnTo>
                    <a:pt x="2679" y="12811"/>
                  </a:lnTo>
                  <a:cubicBezTo>
                    <a:pt x="2763" y="12621"/>
                    <a:pt x="2917" y="12454"/>
                    <a:pt x="3108" y="12371"/>
                  </a:cubicBezTo>
                  <a:lnTo>
                    <a:pt x="5132" y="11418"/>
                  </a:lnTo>
                  <a:close/>
                  <a:moveTo>
                    <a:pt x="7299" y="12478"/>
                  </a:moveTo>
                  <a:lnTo>
                    <a:pt x="7299" y="12883"/>
                  </a:lnTo>
                  <a:lnTo>
                    <a:pt x="7299" y="12895"/>
                  </a:lnTo>
                  <a:cubicBezTo>
                    <a:pt x="7299" y="13073"/>
                    <a:pt x="7144" y="13216"/>
                    <a:pt x="6965" y="13228"/>
                  </a:cubicBezTo>
                  <a:lnTo>
                    <a:pt x="6656" y="13228"/>
                  </a:lnTo>
                  <a:cubicBezTo>
                    <a:pt x="6465" y="13216"/>
                    <a:pt x="6323" y="13073"/>
                    <a:pt x="6323" y="12895"/>
                  </a:cubicBezTo>
                  <a:lnTo>
                    <a:pt x="6323" y="12478"/>
                  </a:lnTo>
                  <a:close/>
                  <a:moveTo>
                    <a:pt x="8478" y="11430"/>
                  </a:moveTo>
                  <a:lnTo>
                    <a:pt x="10502" y="12383"/>
                  </a:lnTo>
                  <a:cubicBezTo>
                    <a:pt x="10704" y="12478"/>
                    <a:pt x="10847" y="12633"/>
                    <a:pt x="10930" y="12823"/>
                  </a:cubicBezTo>
                  <a:lnTo>
                    <a:pt x="11061" y="13133"/>
                  </a:lnTo>
                  <a:cubicBezTo>
                    <a:pt x="11085" y="13192"/>
                    <a:pt x="11061" y="13216"/>
                    <a:pt x="11002" y="13228"/>
                  </a:cubicBezTo>
                  <a:lnTo>
                    <a:pt x="8811" y="13228"/>
                  </a:lnTo>
                  <a:cubicBezTo>
                    <a:pt x="8632" y="13228"/>
                    <a:pt x="8478" y="13085"/>
                    <a:pt x="8478" y="12895"/>
                  </a:cubicBezTo>
                  <a:lnTo>
                    <a:pt x="8478" y="11430"/>
                  </a:lnTo>
                  <a:close/>
                  <a:moveTo>
                    <a:pt x="6811" y="0"/>
                  </a:moveTo>
                  <a:cubicBezTo>
                    <a:pt x="6537" y="0"/>
                    <a:pt x="6108" y="298"/>
                    <a:pt x="5656" y="1679"/>
                  </a:cubicBezTo>
                  <a:cubicBezTo>
                    <a:pt x="5322" y="2691"/>
                    <a:pt x="5156" y="3739"/>
                    <a:pt x="5132" y="4810"/>
                  </a:cubicBezTo>
                  <a:lnTo>
                    <a:pt x="5132" y="5358"/>
                  </a:lnTo>
                  <a:lnTo>
                    <a:pt x="3024" y="6703"/>
                  </a:lnTo>
                  <a:cubicBezTo>
                    <a:pt x="2836" y="6822"/>
                    <a:pt x="2954" y="7083"/>
                    <a:pt x="3129" y="7083"/>
                  </a:cubicBezTo>
                  <a:cubicBezTo>
                    <a:pt x="3164" y="7083"/>
                    <a:pt x="3201" y="7072"/>
                    <a:pt x="3239" y="7049"/>
                  </a:cubicBezTo>
                  <a:lnTo>
                    <a:pt x="5144" y="5834"/>
                  </a:lnTo>
                  <a:lnTo>
                    <a:pt x="5144" y="9537"/>
                  </a:lnTo>
                  <a:lnTo>
                    <a:pt x="1489" y="9537"/>
                  </a:lnTo>
                  <a:lnTo>
                    <a:pt x="1489" y="8156"/>
                  </a:lnTo>
                  <a:lnTo>
                    <a:pt x="2560" y="7477"/>
                  </a:lnTo>
                  <a:cubicBezTo>
                    <a:pt x="2749" y="7358"/>
                    <a:pt x="2623" y="7098"/>
                    <a:pt x="2451" y="7098"/>
                  </a:cubicBezTo>
                  <a:cubicBezTo>
                    <a:pt x="2417" y="7098"/>
                    <a:pt x="2381" y="7108"/>
                    <a:pt x="2346" y="7132"/>
                  </a:cubicBezTo>
                  <a:lnTo>
                    <a:pt x="1489" y="7680"/>
                  </a:lnTo>
                  <a:lnTo>
                    <a:pt x="1489" y="7358"/>
                  </a:lnTo>
                  <a:cubicBezTo>
                    <a:pt x="1489" y="7025"/>
                    <a:pt x="1262" y="6739"/>
                    <a:pt x="941" y="6644"/>
                  </a:cubicBezTo>
                  <a:lnTo>
                    <a:pt x="941" y="5989"/>
                  </a:lnTo>
                  <a:cubicBezTo>
                    <a:pt x="941" y="5858"/>
                    <a:pt x="840" y="5792"/>
                    <a:pt x="740" y="5792"/>
                  </a:cubicBezTo>
                  <a:cubicBezTo>
                    <a:pt x="640" y="5792"/>
                    <a:pt x="542" y="5858"/>
                    <a:pt x="548" y="5989"/>
                  </a:cubicBezTo>
                  <a:lnTo>
                    <a:pt x="548" y="6644"/>
                  </a:lnTo>
                  <a:cubicBezTo>
                    <a:pt x="227" y="6739"/>
                    <a:pt x="0" y="7025"/>
                    <a:pt x="0" y="7358"/>
                  </a:cubicBezTo>
                  <a:lnTo>
                    <a:pt x="0" y="10097"/>
                  </a:lnTo>
                  <a:cubicBezTo>
                    <a:pt x="0" y="10347"/>
                    <a:pt x="203" y="10561"/>
                    <a:pt x="465" y="10561"/>
                  </a:cubicBezTo>
                  <a:lnTo>
                    <a:pt x="1024" y="10561"/>
                  </a:lnTo>
                  <a:cubicBezTo>
                    <a:pt x="1274" y="10561"/>
                    <a:pt x="1489" y="10347"/>
                    <a:pt x="1489" y="10097"/>
                  </a:cubicBezTo>
                  <a:lnTo>
                    <a:pt x="1489" y="9942"/>
                  </a:lnTo>
                  <a:lnTo>
                    <a:pt x="5132" y="9942"/>
                  </a:lnTo>
                  <a:lnTo>
                    <a:pt x="5132" y="10990"/>
                  </a:lnTo>
                  <a:lnTo>
                    <a:pt x="2941" y="12013"/>
                  </a:lnTo>
                  <a:cubicBezTo>
                    <a:pt x="2655" y="12133"/>
                    <a:pt x="2441" y="12371"/>
                    <a:pt x="2322" y="12656"/>
                  </a:cubicBezTo>
                  <a:lnTo>
                    <a:pt x="2179" y="12966"/>
                  </a:lnTo>
                  <a:cubicBezTo>
                    <a:pt x="2060" y="13264"/>
                    <a:pt x="2274" y="13609"/>
                    <a:pt x="2608" y="13609"/>
                  </a:cubicBezTo>
                  <a:lnTo>
                    <a:pt x="4810" y="13609"/>
                  </a:lnTo>
                  <a:cubicBezTo>
                    <a:pt x="5203" y="13609"/>
                    <a:pt x="5537" y="13287"/>
                    <a:pt x="5537" y="12883"/>
                  </a:cubicBezTo>
                  <a:lnTo>
                    <a:pt x="5537" y="12383"/>
                  </a:lnTo>
                  <a:cubicBezTo>
                    <a:pt x="5632" y="12442"/>
                    <a:pt x="5751" y="12466"/>
                    <a:pt x="5870" y="12466"/>
                  </a:cubicBezTo>
                  <a:lnTo>
                    <a:pt x="5918" y="12466"/>
                  </a:lnTo>
                  <a:lnTo>
                    <a:pt x="5918" y="12883"/>
                  </a:lnTo>
                  <a:cubicBezTo>
                    <a:pt x="5918" y="13287"/>
                    <a:pt x="6251" y="13609"/>
                    <a:pt x="6656" y="13609"/>
                  </a:cubicBezTo>
                  <a:lnTo>
                    <a:pt x="6965" y="13609"/>
                  </a:lnTo>
                  <a:cubicBezTo>
                    <a:pt x="7370" y="13609"/>
                    <a:pt x="7692" y="13287"/>
                    <a:pt x="7692" y="12883"/>
                  </a:cubicBezTo>
                  <a:lnTo>
                    <a:pt x="7692" y="12478"/>
                  </a:lnTo>
                  <a:lnTo>
                    <a:pt x="7751" y="12478"/>
                  </a:lnTo>
                  <a:cubicBezTo>
                    <a:pt x="7870" y="12478"/>
                    <a:pt x="7977" y="12442"/>
                    <a:pt x="8085" y="12394"/>
                  </a:cubicBezTo>
                  <a:lnTo>
                    <a:pt x="8085" y="12883"/>
                  </a:lnTo>
                  <a:cubicBezTo>
                    <a:pt x="8085" y="13287"/>
                    <a:pt x="8406" y="13621"/>
                    <a:pt x="8811" y="13621"/>
                  </a:cubicBezTo>
                  <a:lnTo>
                    <a:pt x="11002" y="13621"/>
                  </a:lnTo>
                  <a:cubicBezTo>
                    <a:pt x="11335" y="13609"/>
                    <a:pt x="11561" y="13276"/>
                    <a:pt x="11430" y="12966"/>
                  </a:cubicBezTo>
                  <a:lnTo>
                    <a:pt x="11299" y="12656"/>
                  </a:lnTo>
                  <a:cubicBezTo>
                    <a:pt x="11180" y="12371"/>
                    <a:pt x="10954" y="12144"/>
                    <a:pt x="10668" y="12013"/>
                  </a:cubicBezTo>
                  <a:lnTo>
                    <a:pt x="8478" y="10990"/>
                  </a:lnTo>
                  <a:lnTo>
                    <a:pt x="8478" y="9942"/>
                  </a:lnTo>
                  <a:lnTo>
                    <a:pt x="9371" y="9942"/>
                  </a:lnTo>
                  <a:cubicBezTo>
                    <a:pt x="9621" y="9918"/>
                    <a:pt x="9621" y="9561"/>
                    <a:pt x="9371" y="9537"/>
                  </a:cubicBezTo>
                  <a:lnTo>
                    <a:pt x="8478" y="9537"/>
                  </a:lnTo>
                  <a:lnTo>
                    <a:pt x="8478" y="5834"/>
                  </a:lnTo>
                  <a:lnTo>
                    <a:pt x="12133" y="8156"/>
                  </a:lnTo>
                  <a:lnTo>
                    <a:pt x="12133" y="9537"/>
                  </a:lnTo>
                  <a:lnTo>
                    <a:pt x="10180" y="9537"/>
                  </a:lnTo>
                  <a:cubicBezTo>
                    <a:pt x="10172" y="9536"/>
                    <a:pt x="10165" y="9536"/>
                    <a:pt x="10158" y="9536"/>
                  </a:cubicBezTo>
                  <a:cubicBezTo>
                    <a:pt x="9890" y="9536"/>
                    <a:pt x="9890" y="9943"/>
                    <a:pt x="10158" y="9943"/>
                  </a:cubicBezTo>
                  <a:cubicBezTo>
                    <a:pt x="10165" y="9943"/>
                    <a:pt x="10172" y="9942"/>
                    <a:pt x="10180" y="9942"/>
                  </a:cubicBezTo>
                  <a:lnTo>
                    <a:pt x="12133" y="9942"/>
                  </a:lnTo>
                  <a:lnTo>
                    <a:pt x="12133" y="10085"/>
                  </a:lnTo>
                  <a:cubicBezTo>
                    <a:pt x="12133" y="10347"/>
                    <a:pt x="12335" y="10549"/>
                    <a:pt x="12597" y="10549"/>
                  </a:cubicBezTo>
                  <a:lnTo>
                    <a:pt x="13157" y="10549"/>
                  </a:lnTo>
                  <a:cubicBezTo>
                    <a:pt x="13407" y="10549"/>
                    <a:pt x="13621" y="10347"/>
                    <a:pt x="13621" y="10085"/>
                  </a:cubicBezTo>
                  <a:lnTo>
                    <a:pt x="13621" y="7358"/>
                  </a:lnTo>
                  <a:cubicBezTo>
                    <a:pt x="13621" y="7025"/>
                    <a:pt x="13395" y="6739"/>
                    <a:pt x="13073" y="6644"/>
                  </a:cubicBezTo>
                  <a:lnTo>
                    <a:pt x="13073" y="5989"/>
                  </a:lnTo>
                  <a:cubicBezTo>
                    <a:pt x="13061" y="5870"/>
                    <a:pt x="12966" y="5810"/>
                    <a:pt x="12872" y="5810"/>
                  </a:cubicBezTo>
                  <a:cubicBezTo>
                    <a:pt x="12779" y="5810"/>
                    <a:pt x="12686" y="5870"/>
                    <a:pt x="12680" y="5989"/>
                  </a:cubicBezTo>
                  <a:lnTo>
                    <a:pt x="12680" y="6644"/>
                  </a:lnTo>
                  <a:cubicBezTo>
                    <a:pt x="12359" y="6739"/>
                    <a:pt x="12133" y="7025"/>
                    <a:pt x="12133" y="7358"/>
                  </a:cubicBezTo>
                  <a:lnTo>
                    <a:pt x="12133" y="7680"/>
                  </a:lnTo>
                  <a:lnTo>
                    <a:pt x="8478" y="5358"/>
                  </a:lnTo>
                  <a:lnTo>
                    <a:pt x="8478" y="4810"/>
                  </a:lnTo>
                  <a:cubicBezTo>
                    <a:pt x="8478" y="4120"/>
                    <a:pt x="8394" y="3429"/>
                    <a:pt x="8251" y="2762"/>
                  </a:cubicBezTo>
                  <a:cubicBezTo>
                    <a:pt x="8226" y="2652"/>
                    <a:pt x="8142" y="2603"/>
                    <a:pt x="8057" y="2603"/>
                  </a:cubicBezTo>
                  <a:cubicBezTo>
                    <a:pt x="7941" y="2603"/>
                    <a:pt x="7824" y="2694"/>
                    <a:pt x="7858" y="2846"/>
                  </a:cubicBezTo>
                  <a:cubicBezTo>
                    <a:pt x="8001" y="3489"/>
                    <a:pt x="8073" y="4143"/>
                    <a:pt x="8085" y="4810"/>
                  </a:cubicBezTo>
                  <a:lnTo>
                    <a:pt x="8085" y="11740"/>
                  </a:lnTo>
                  <a:cubicBezTo>
                    <a:pt x="8073" y="11918"/>
                    <a:pt x="7930" y="12073"/>
                    <a:pt x="7751" y="12073"/>
                  </a:cubicBezTo>
                  <a:lnTo>
                    <a:pt x="5870" y="12073"/>
                  </a:lnTo>
                  <a:cubicBezTo>
                    <a:pt x="5680" y="12073"/>
                    <a:pt x="5537" y="11918"/>
                    <a:pt x="5537" y="11740"/>
                  </a:cubicBezTo>
                  <a:lnTo>
                    <a:pt x="5537" y="4810"/>
                  </a:lnTo>
                  <a:cubicBezTo>
                    <a:pt x="5549" y="3786"/>
                    <a:pt x="5715" y="2774"/>
                    <a:pt x="6037" y="1798"/>
                  </a:cubicBezTo>
                  <a:cubicBezTo>
                    <a:pt x="6382" y="750"/>
                    <a:pt x="6704" y="393"/>
                    <a:pt x="6811" y="393"/>
                  </a:cubicBezTo>
                  <a:cubicBezTo>
                    <a:pt x="6811" y="393"/>
                    <a:pt x="6942" y="405"/>
                    <a:pt x="7168" y="822"/>
                  </a:cubicBezTo>
                  <a:cubicBezTo>
                    <a:pt x="7382" y="1226"/>
                    <a:pt x="7549" y="1643"/>
                    <a:pt x="7668" y="2084"/>
                  </a:cubicBezTo>
                  <a:cubicBezTo>
                    <a:pt x="7698" y="2175"/>
                    <a:pt x="7781" y="2232"/>
                    <a:pt x="7871" y="2232"/>
                  </a:cubicBezTo>
                  <a:cubicBezTo>
                    <a:pt x="7886" y="2232"/>
                    <a:pt x="7902" y="2230"/>
                    <a:pt x="7918" y="2227"/>
                  </a:cubicBezTo>
                  <a:cubicBezTo>
                    <a:pt x="8025" y="2191"/>
                    <a:pt x="8085" y="2084"/>
                    <a:pt x="8049" y="1977"/>
                  </a:cubicBezTo>
                  <a:cubicBezTo>
                    <a:pt x="7835" y="1226"/>
                    <a:pt x="7394" y="0"/>
                    <a:pt x="6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45"/>
          <p:cNvSpPr txBox="1"/>
          <p:nvPr>
            <p:ph idx="2" type="title"/>
          </p:nvPr>
        </p:nvSpPr>
        <p:spPr>
          <a:xfrm>
            <a:off x="1408875" y="1008450"/>
            <a:ext cx="6668400" cy="3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VÝSLEDEK:</a:t>
            </a:r>
            <a:endParaRPr u="sng"/>
          </a:p>
        </p:txBody>
      </p:sp>
      <p:sp>
        <p:nvSpPr>
          <p:cNvPr id="1289" name="Google Shape;1289;p45"/>
          <p:cNvSpPr txBox="1"/>
          <p:nvPr>
            <p:ph type="title"/>
          </p:nvPr>
        </p:nvSpPr>
        <p:spPr>
          <a:xfrm>
            <a:off x="2295150" y="1693650"/>
            <a:ext cx="4553700" cy="21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VÍTĚZSTVÍ STRANY TROJDOHODY.</a:t>
            </a:r>
            <a:endParaRPr sz="3800"/>
          </a:p>
        </p:txBody>
      </p:sp>
      <p:grpSp>
        <p:nvGrpSpPr>
          <p:cNvPr id="1290" name="Google Shape;1290;p45"/>
          <p:cNvGrpSpPr/>
          <p:nvPr/>
        </p:nvGrpSpPr>
        <p:grpSpPr>
          <a:xfrm>
            <a:off x="6425666" y="1467479"/>
            <a:ext cx="3608844" cy="3182365"/>
            <a:chOff x="265500" y="292775"/>
            <a:chExt cx="2307150" cy="2034500"/>
          </a:xfrm>
        </p:grpSpPr>
        <p:sp>
          <p:nvSpPr>
            <p:cNvPr id="1291" name="Google Shape;1291;p45"/>
            <p:cNvSpPr/>
            <p:nvPr/>
          </p:nvSpPr>
          <p:spPr>
            <a:xfrm>
              <a:off x="1868975" y="1417325"/>
              <a:ext cx="114625" cy="162825"/>
            </a:xfrm>
            <a:custGeom>
              <a:rect b="b" l="l" r="r" t="t"/>
              <a:pathLst>
                <a:path extrusionOk="0" h="6513" w="4585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184962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1907975" y="1408675"/>
              <a:ext cx="36625" cy="339350"/>
            </a:xfrm>
            <a:custGeom>
              <a:rect b="b" l="l" r="r" t="t"/>
              <a:pathLst>
                <a:path extrusionOk="0" h="13574" w="1465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215590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2127325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2185075" y="1197650"/>
              <a:ext cx="32775" cy="303025"/>
            </a:xfrm>
            <a:custGeom>
              <a:rect b="b" l="l" r="r" t="t"/>
              <a:pathLst>
                <a:path extrusionOk="0" h="12121" w="1311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854550" y="1417325"/>
              <a:ext cx="105400" cy="162825"/>
            </a:xfrm>
            <a:custGeom>
              <a:rect b="b" l="l" r="r" t="t"/>
              <a:pathLst>
                <a:path extrusionOk="0" h="6513" w="4216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82567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882825" y="1408675"/>
              <a:ext cx="36650" cy="339350"/>
            </a:xfrm>
            <a:custGeom>
              <a:rect b="b" l="l" r="r" t="t"/>
              <a:pathLst>
                <a:path extrusionOk="0" h="13574" w="1466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57715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557800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609600" y="1197650"/>
              <a:ext cx="32750" cy="303025"/>
            </a:xfrm>
            <a:custGeom>
              <a:rect b="b" l="l" r="r" t="t"/>
              <a:pathLst>
                <a:path extrusionOk="0" h="12121" w="131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265500" y="292775"/>
              <a:ext cx="2307150" cy="2034500"/>
            </a:xfrm>
            <a:custGeom>
              <a:rect b="b" l="l" r="r" t="t"/>
              <a:pathLst>
                <a:path extrusionOk="0" h="81380" w="92286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1640050" y="1474313"/>
              <a:ext cx="248875" cy="236075"/>
            </a:xfrm>
            <a:custGeom>
              <a:rect b="b" l="l" r="r" t="t"/>
              <a:pathLst>
                <a:path extrusionOk="0" h="9443" w="9955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2242803" y="1082410"/>
              <a:ext cx="249175" cy="203925"/>
            </a:xfrm>
            <a:custGeom>
              <a:rect b="b" l="l" r="r" t="t"/>
              <a:pathLst>
                <a:path extrusionOk="0" h="8157" w="9967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rect b="b" l="l" r="r" t="t"/>
              <a:pathLst>
                <a:path extrusionOk="0" h="9050" w="918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1287650" y="2071275"/>
              <a:ext cx="262250" cy="162525"/>
            </a:xfrm>
            <a:custGeom>
              <a:rect b="b" l="l" r="r" t="t"/>
              <a:pathLst>
                <a:path extrusionOk="0" h="6501" w="1049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950400" y="1472273"/>
              <a:ext cx="258100" cy="252450"/>
            </a:xfrm>
            <a:custGeom>
              <a:rect b="b" l="l" r="r" t="t"/>
              <a:pathLst>
                <a:path extrusionOk="0" h="10098" w="10324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347349" y="1075385"/>
              <a:ext cx="248875" cy="220000"/>
            </a:xfrm>
            <a:custGeom>
              <a:rect b="b" l="l" r="r" t="t"/>
              <a:pathLst>
                <a:path extrusionOk="0" h="8800" w="9955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653650" y="1281652"/>
              <a:ext cx="239325" cy="226250"/>
            </a:xfrm>
            <a:custGeom>
              <a:rect b="b" l="l" r="r" t="t"/>
              <a:pathLst>
                <a:path extrusionOk="0" h="9050" w="9573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rect b="b" l="l" r="r" t="t"/>
              <a:pathLst>
                <a:path extrusionOk="0" h="5157" w="268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rect b="b" l="l" r="r" t="t"/>
              <a:pathLst>
                <a:path extrusionOk="0" h="6121" w="2299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rect b="b" l="l" r="r" t="t"/>
              <a:pathLst>
                <a:path extrusionOk="0" h="5157" w="2299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rect b="b" l="l" r="r" t="t"/>
              <a:pathLst>
                <a:path extrusionOk="0" h="6121" w="268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1375750" y="347550"/>
              <a:ext cx="86950" cy="495900"/>
            </a:xfrm>
            <a:custGeom>
              <a:rect b="b" l="l" r="r" t="t"/>
              <a:pathLst>
                <a:path extrusionOk="0" h="19836" w="3478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45"/>
          <p:cNvGrpSpPr/>
          <p:nvPr/>
        </p:nvGrpSpPr>
        <p:grpSpPr>
          <a:xfrm>
            <a:off x="485343" y="2497241"/>
            <a:ext cx="1488342" cy="1312253"/>
            <a:chOff x="265500" y="292775"/>
            <a:chExt cx="2307150" cy="2034500"/>
          </a:xfrm>
        </p:grpSpPr>
        <p:sp>
          <p:nvSpPr>
            <p:cNvPr id="1317" name="Google Shape;1317;p45"/>
            <p:cNvSpPr/>
            <p:nvPr/>
          </p:nvSpPr>
          <p:spPr>
            <a:xfrm>
              <a:off x="1868975" y="1417325"/>
              <a:ext cx="114625" cy="162825"/>
            </a:xfrm>
            <a:custGeom>
              <a:rect b="b" l="l" r="r" t="t"/>
              <a:pathLst>
                <a:path extrusionOk="0" h="6513" w="4585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184962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1907975" y="1408675"/>
              <a:ext cx="36625" cy="339350"/>
            </a:xfrm>
            <a:custGeom>
              <a:rect b="b" l="l" r="r" t="t"/>
              <a:pathLst>
                <a:path extrusionOk="0" h="13574" w="1465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215590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2127325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2185075" y="1197650"/>
              <a:ext cx="32775" cy="303025"/>
            </a:xfrm>
            <a:custGeom>
              <a:rect b="b" l="l" r="r" t="t"/>
              <a:pathLst>
                <a:path extrusionOk="0" h="12121" w="1311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854550" y="1417325"/>
              <a:ext cx="105400" cy="162825"/>
            </a:xfrm>
            <a:custGeom>
              <a:rect b="b" l="l" r="r" t="t"/>
              <a:pathLst>
                <a:path extrusionOk="0" h="6513" w="4216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82567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882825" y="1408675"/>
              <a:ext cx="36650" cy="339350"/>
            </a:xfrm>
            <a:custGeom>
              <a:rect b="b" l="l" r="r" t="t"/>
              <a:pathLst>
                <a:path extrusionOk="0" h="13574" w="1466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57715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557800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609600" y="1197650"/>
              <a:ext cx="32750" cy="303025"/>
            </a:xfrm>
            <a:custGeom>
              <a:rect b="b" l="l" r="r" t="t"/>
              <a:pathLst>
                <a:path extrusionOk="0" h="12121" w="131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265500" y="292775"/>
              <a:ext cx="2307150" cy="2034500"/>
            </a:xfrm>
            <a:custGeom>
              <a:rect b="b" l="l" r="r" t="t"/>
              <a:pathLst>
                <a:path extrusionOk="0" h="81380" w="92286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640050" y="1474313"/>
              <a:ext cx="248875" cy="236075"/>
            </a:xfrm>
            <a:custGeom>
              <a:rect b="b" l="l" r="r" t="t"/>
              <a:pathLst>
                <a:path extrusionOk="0" h="9443" w="9955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2242803" y="1082410"/>
              <a:ext cx="249175" cy="203925"/>
            </a:xfrm>
            <a:custGeom>
              <a:rect b="b" l="l" r="r" t="t"/>
              <a:pathLst>
                <a:path extrusionOk="0" h="8157" w="9967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rect b="b" l="l" r="r" t="t"/>
              <a:pathLst>
                <a:path extrusionOk="0" h="9050" w="918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1287650" y="2071275"/>
              <a:ext cx="262250" cy="162525"/>
            </a:xfrm>
            <a:custGeom>
              <a:rect b="b" l="l" r="r" t="t"/>
              <a:pathLst>
                <a:path extrusionOk="0" h="6501" w="1049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950400" y="1472273"/>
              <a:ext cx="258100" cy="252450"/>
            </a:xfrm>
            <a:custGeom>
              <a:rect b="b" l="l" r="r" t="t"/>
              <a:pathLst>
                <a:path extrusionOk="0" h="10098" w="10324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47349" y="1075385"/>
              <a:ext cx="248875" cy="220000"/>
            </a:xfrm>
            <a:custGeom>
              <a:rect b="b" l="l" r="r" t="t"/>
              <a:pathLst>
                <a:path extrusionOk="0" h="8800" w="9955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653650" y="1281652"/>
              <a:ext cx="239325" cy="226250"/>
            </a:xfrm>
            <a:custGeom>
              <a:rect b="b" l="l" r="r" t="t"/>
              <a:pathLst>
                <a:path extrusionOk="0" h="9050" w="9573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rect b="b" l="l" r="r" t="t"/>
              <a:pathLst>
                <a:path extrusionOk="0" h="5157" w="268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rect b="b" l="l" r="r" t="t"/>
              <a:pathLst>
                <a:path extrusionOk="0" h="6121" w="2299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rect b="b" l="l" r="r" t="t"/>
              <a:pathLst>
                <a:path extrusionOk="0" h="5157" w="2299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rect b="b" l="l" r="r" t="t"/>
              <a:pathLst>
                <a:path extrusionOk="0" h="6121" w="268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1375750" y="347550"/>
              <a:ext cx="86950" cy="495900"/>
            </a:xfrm>
            <a:custGeom>
              <a:rect b="b" l="l" r="r" t="t"/>
              <a:pathLst>
                <a:path extrusionOk="0" h="19836" w="3478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46"/>
          <p:cNvSpPr txBox="1"/>
          <p:nvPr>
            <p:ph idx="7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DŮSLEDKY 1. SVĚTOVÉ VÁLKY</a:t>
            </a:r>
            <a:endParaRPr/>
          </a:p>
        </p:txBody>
      </p:sp>
      <p:sp>
        <p:nvSpPr>
          <p:cNvPr id="1347" name="Google Shape;1347;p46"/>
          <p:cNvSpPr txBox="1"/>
          <p:nvPr>
            <p:ph type="title"/>
          </p:nvPr>
        </p:nvSpPr>
        <p:spPr>
          <a:xfrm>
            <a:off x="1139931" y="2444314"/>
            <a:ext cx="2736600" cy="4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TECHNIKA</a:t>
            </a:r>
            <a:endParaRPr/>
          </a:p>
        </p:txBody>
      </p:sp>
      <p:sp>
        <p:nvSpPr>
          <p:cNvPr id="1348" name="Google Shape;1348;p46"/>
          <p:cNvSpPr txBox="1"/>
          <p:nvPr>
            <p:ph idx="2" type="title"/>
          </p:nvPr>
        </p:nvSpPr>
        <p:spPr>
          <a:xfrm>
            <a:off x="1139775" y="1284213"/>
            <a:ext cx="2736900" cy="4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ÚMRTÍ</a:t>
            </a:r>
            <a:endParaRPr/>
          </a:p>
        </p:txBody>
      </p:sp>
      <p:sp>
        <p:nvSpPr>
          <p:cNvPr id="1349" name="Google Shape;1349;p46"/>
          <p:cNvSpPr txBox="1"/>
          <p:nvPr>
            <p:ph idx="3" type="title"/>
          </p:nvPr>
        </p:nvSpPr>
        <p:spPr>
          <a:xfrm>
            <a:off x="1139931" y="3604415"/>
            <a:ext cx="2736600" cy="4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ZÁNIK</a:t>
            </a:r>
            <a:endParaRPr/>
          </a:p>
        </p:txBody>
      </p:sp>
      <p:sp>
        <p:nvSpPr>
          <p:cNvPr id="1350" name="Google Shape;1350;p46"/>
          <p:cNvSpPr txBox="1"/>
          <p:nvPr>
            <p:ph idx="4" type="title"/>
          </p:nvPr>
        </p:nvSpPr>
        <p:spPr>
          <a:xfrm>
            <a:off x="1139925" y="2778650"/>
            <a:ext cx="34545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Byly používány chemické zbraně,byl vynalezen tank a k boji se používaly také letadla a ponorky.</a:t>
            </a:r>
            <a:endParaRPr/>
          </a:p>
        </p:txBody>
      </p:sp>
      <p:sp>
        <p:nvSpPr>
          <p:cNvPr id="1351" name="Google Shape;1351;p46"/>
          <p:cNvSpPr txBox="1"/>
          <p:nvPr>
            <p:ph idx="5" type="title"/>
          </p:nvPr>
        </p:nvSpPr>
        <p:spPr>
          <a:xfrm>
            <a:off x="1139925" y="1618550"/>
            <a:ext cx="34545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 dob 1. světové války zamřelo přes 10 000 000 lidí a přes 20 000 000 bylo zraněno.</a:t>
            </a:r>
            <a:endParaRPr/>
          </a:p>
        </p:txBody>
      </p:sp>
      <p:sp>
        <p:nvSpPr>
          <p:cNvPr id="1352" name="Google Shape;1352;p46"/>
          <p:cNvSpPr txBox="1"/>
          <p:nvPr>
            <p:ph idx="6" type="title"/>
          </p:nvPr>
        </p:nvSpPr>
        <p:spPr>
          <a:xfrm>
            <a:off x="1139925" y="3938750"/>
            <a:ext cx="34545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důsledku 1. světové války zaniklo carské Rusko nebo také Německé císařství. Mezi další zaniklé země patří Osmanská říše a Rakousko-Uhersko.</a:t>
            </a:r>
            <a:endParaRPr/>
          </a:p>
        </p:txBody>
      </p:sp>
      <p:grpSp>
        <p:nvGrpSpPr>
          <p:cNvPr id="1353" name="Google Shape;1353;p46"/>
          <p:cNvGrpSpPr/>
          <p:nvPr/>
        </p:nvGrpSpPr>
        <p:grpSpPr>
          <a:xfrm>
            <a:off x="5113315" y="1383175"/>
            <a:ext cx="2386408" cy="2675131"/>
            <a:chOff x="5037115" y="1542338"/>
            <a:chExt cx="2386408" cy="2675131"/>
          </a:xfrm>
        </p:grpSpPr>
        <p:sp>
          <p:nvSpPr>
            <p:cNvPr id="1354" name="Google Shape;1354;p46"/>
            <p:cNvSpPr/>
            <p:nvPr/>
          </p:nvSpPr>
          <p:spPr>
            <a:xfrm>
              <a:off x="5062302" y="3113639"/>
              <a:ext cx="2361222" cy="433527"/>
            </a:xfrm>
            <a:custGeom>
              <a:rect b="b" l="l" r="r" t="t"/>
              <a:pathLst>
                <a:path extrusionOk="0" h="6145" w="33469">
                  <a:moveTo>
                    <a:pt x="6287" y="1"/>
                  </a:moveTo>
                  <a:lnTo>
                    <a:pt x="679" y="1001"/>
                  </a:lnTo>
                  <a:lnTo>
                    <a:pt x="0" y="2073"/>
                  </a:lnTo>
                  <a:cubicBezTo>
                    <a:pt x="0" y="2073"/>
                    <a:pt x="2036" y="1653"/>
                    <a:pt x="4493" y="1653"/>
                  </a:cubicBezTo>
                  <a:cubicBezTo>
                    <a:pt x="6072" y="1653"/>
                    <a:pt x="7824" y="1826"/>
                    <a:pt x="9323" y="2394"/>
                  </a:cubicBezTo>
                  <a:cubicBezTo>
                    <a:pt x="13145" y="3847"/>
                    <a:pt x="21348" y="6144"/>
                    <a:pt x="24884" y="6144"/>
                  </a:cubicBezTo>
                  <a:cubicBezTo>
                    <a:pt x="28432" y="6144"/>
                    <a:pt x="33469" y="4966"/>
                    <a:pt x="33469" y="4966"/>
                  </a:cubicBezTo>
                  <a:lnTo>
                    <a:pt x="31147" y="4013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5872011" y="3306879"/>
              <a:ext cx="387317" cy="837352"/>
            </a:xfrm>
            <a:custGeom>
              <a:rect b="b" l="l" r="r" t="t"/>
              <a:pathLst>
                <a:path extrusionOk="0" h="11869" w="5490">
                  <a:moveTo>
                    <a:pt x="4847" y="310"/>
                  </a:moveTo>
                  <a:cubicBezTo>
                    <a:pt x="4930" y="310"/>
                    <a:pt x="5001" y="346"/>
                    <a:pt x="5061" y="393"/>
                  </a:cubicBezTo>
                  <a:cubicBezTo>
                    <a:pt x="5121" y="453"/>
                    <a:pt x="5156" y="524"/>
                    <a:pt x="5156" y="607"/>
                  </a:cubicBezTo>
                  <a:lnTo>
                    <a:pt x="5180" y="1512"/>
                  </a:lnTo>
                  <a:cubicBezTo>
                    <a:pt x="5180" y="1673"/>
                    <a:pt x="5059" y="1811"/>
                    <a:pt x="4902" y="1811"/>
                  </a:cubicBezTo>
                  <a:cubicBezTo>
                    <a:pt x="4895" y="1811"/>
                    <a:pt x="4889" y="1810"/>
                    <a:pt x="4882" y="1810"/>
                  </a:cubicBezTo>
                  <a:lnTo>
                    <a:pt x="4513" y="1822"/>
                  </a:lnTo>
                  <a:lnTo>
                    <a:pt x="4501" y="1750"/>
                  </a:lnTo>
                  <a:lnTo>
                    <a:pt x="2144" y="1810"/>
                  </a:lnTo>
                  <a:lnTo>
                    <a:pt x="2144" y="1881"/>
                  </a:lnTo>
                  <a:lnTo>
                    <a:pt x="1989" y="1881"/>
                  </a:lnTo>
                  <a:cubicBezTo>
                    <a:pt x="1823" y="1881"/>
                    <a:pt x="1692" y="1750"/>
                    <a:pt x="1692" y="1584"/>
                  </a:cubicBezTo>
                  <a:lnTo>
                    <a:pt x="1668" y="691"/>
                  </a:lnTo>
                  <a:cubicBezTo>
                    <a:pt x="1656" y="524"/>
                    <a:pt x="1799" y="381"/>
                    <a:pt x="1965" y="381"/>
                  </a:cubicBezTo>
                  <a:lnTo>
                    <a:pt x="4847" y="310"/>
                  </a:lnTo>
                  <a:close/>
                  <a:moveTo>
                    <a:pt x="4823" y="0"/>
                  </a:moveTo>
                  <a:lnTo>
                    <a:pt x="1942" y="72"/>
                  </a:lnTo>
                  <a:cubicBezTo>
                    <a:pt x="1596" y="84"/>
                    <a:pt x="1334" y="369"/>
                    <a:pt x="1334" y="715"/>
                  </a:cubicBezTo>
                  <a:lnTo>
                    <a:pt x="1358" y="1608"/>
                  </a:lnTo>
                  <a:cubicBezTo>
                    <a:pt x="1370" y="1941"/>
                    <a:pt x="1644" y="2203"/>
                    <a:pt x="1977" y="2215"/>
                  </a:cubicBezTo>
                  <a:lnTo>
                    <a:pt x="2108" y="2215"/>
                  </a:lnTo>
                  <a:lnTo>
                    <a:pt x="1989" y="3405"/>
                  </a:lnTo>
                  <a:lnTo>
                    <a:pt x="1418" y="3453"/>
                  </a:lnTo>
                  <a:lnTo>
                    <a:pt x="1132" y="4263"/>
                  </a:lnTo>
                  <a:lnTo>
                    <a:pt x="1501" y="4346"/>
                  </a:lnTo>
                  <a:cubicBezTo>
                    <a:pt x="1418" y="4560"/>
                    <a:pt x="1311" y="4822"/>
                    <a:pt x="1180" y="5168"/>
                  </a:cubicBezTo>
                  <a:lnTo>
                    <a:pt x="953" y="5108"/>
                  </a:lnTo>
                  <a:lnTo>
                    <a:pt x="715" y="5965"/>
                  </a:lnTo>
                  <a:lnTo>
                    <a:pt x="882" y="6001"/>
                  </a:lnTo>
                  <a:cubicBezTo>
                    <a:pt x="882" y="6013"/>
                    <a:pt x="882" y="6025"/>
                    <a:pt x="870" y="6037"/>
                  </a:cubicBezTo>
                  <a:cubicBezTo>
                    <a:pt x="1" y="8561"/>
                    <a:pt x="489" y="11859"/>
                    <a:pt x="489" y="11859"/>
                  </a:cubicBezTo>
                  <a:cubicBezTo>
                    <a:pt x="501" y="11866"/>
                    <a:pt x="549" y="11869"/>
                    <a:pt x="623" y="11869"/>
                  </a:cubicBezTo>
                  <a:cubicBezTo>
                    <a:pt x="1186" y="11869"/>
                    <a:pt x="3287" y="11692"/>
                    <a:pt x="3287" y="11692"/>
                  </a:cubicBezTo>
                  <a:cubicBezTo>
                    <a:pt x="3287" y="11692"/>
                    <a:pt x="3275" y="9609"/>
                    <a:pt x="3358" y="8477"/>
                  </a:cubicBezTo>
                  <a:cubicBezTo>
                    <a:pt x="3418" y="7894"/>
                    <a:pt x="3549" y="7335"/>
                    <a:pt x="3728" y="6787"/>
                  </a:cubicBezTo>
                  <a:lnTo>
                    <a:pt x="3894" y="6823"/>
                  </a:lnTo>
                  <a:lnTo>
                    <a:pt x="4132" y="5977"/>
                  </a:lnTo>
                  <a:lnTo>
                    <a:pt x="3989" y="5941"/>
                  </a:lnTo>
                  <a:cubicBezTo>
                    <a:pt x="4132" y="5525"/>
                    <a:pt x="4251" y="5156"/>
                    <a:pt x="4347" y="4929"/>
                  </a:cubicBezTo>
                  <a:lnTo>
                    <a:pt x="4513" y="4965"/>
                  </a:lnTo>
                  <a:lnTo>
                    <a:pt x="4930" y="4179"/>
                  </a:lnTo>
                  <a:lnTo>
                    <a:pt x="4430" y="3917"/>
                  </a:lnTo>
                  <a:cubicBezTo>
                    <a:pt x="4525" y="3739"/>
                    <a:pt x="4597" y="3548"/>
                    <a:pt x="4644" y="3358"/>
                  </a:cubicBezTo>
                  <a:cubicBezTo>
                    <a:pt x="4692" y="3144"/>
                    <a:pt x="4620" y="2548"/>
                    <a:pt x="4561" y="2143"/>
                  </a:cubicBezTo>
                  <a:lnTo>
                    <a:pt x="4882" y="2143"/>
                  </a:lnTo>
                  <a:cubicBezTo>
                    <a:pt x="5228" y="2131"/>
                    <a:pt x="5490" y="1846"/>
                    <a:pt x="5490" y="1500"/>
                  </a:cubicBezTo>
                  <a:lnTo>
                    <a:pt x="5466" y="607"/>
                  </a:lnTo>
                  <a:cubicBezTo>
                    <a:pt x="5454" y="441"/>
                    <a:pt x="5394" y="286"/>
                    <a:pt x="5275" y="167"/>
                  </a:cubicBezTo>
                  <a:cubicBezTo>
                    <a:pt x="5156" y="60"/>
                    <a:pt x="4990" y="0"/>
                    <a:pt x="4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5037115" y="2097912"/>
              <a:ext cx="2338575" cy="1365980"/>
            </a:xfrm>
            <a:custGeom>
              <a:rect b="b" l="l" r="r" t="t"/>
              <a:pathLst>
                <a:path extrusionOk="0" h="19362" w="33148">
                  <a:moveTo>
                    <a:pt x="18047" y="0"/>
                  </a:moveTo>
                  <a:cubicBezTo>
                    <a:pt x="15092" y="0"/>
                    <a:pt x="11800" y="794"/>
                    <a:pt x="8787" y="2873"/>
                  </a:cubicBezTo>
                  <a:cubicBezTo>
                    <a:pt x="3310" y="6647"/>
                    <a:pt x="4012" y="11005"/>
                    <a:pt x="3191" y="13302"/>
                  </a:cubicBezTo>
                  <a:cubicBezTo>
                    <a:pt x="2622" y="14880"/>
                    <a:pt x="1341" y="15130"/>
                    <a:pt x="587" y="15130"/>
                  </a:cubicBezTo>
                  <a:cubicBezTo>
                    <a:pt x="237" y="15130"/>
                    <a:pt x="0" y="15076"/>
                    <a:pt x="0" y="15076"/>
                  </a:cubicBezTo>
                  <a:lnTo>
                    <a:pt x="0" y="15076"/>
                  </a:lnTo>
                  <a:cubicBezTo>
                    <a:pt x="118" y="15473"/>
                    <a:pt x="782" y="15592"/>
                    <a:pt x="1658" y="15592"/>
                  </a:cubicBezTo>
                  <a:cubicBezTo>
                    <a:pt x="2993" y="15592"/>
                    <a:pt x="4822" y="15315"/>
                    <a:pt x="5965" y="15315"/>
                  </a:cubicBezTo>
                  <a:cubicBezTo>
                    <a:pt x="7846" y="15315"/>
                    <a:pt x="18109" y="18255"/>
                    <a:pt x="22408" y="19089"/>
                  </a:cubicBezTo>
                  <a:cubicBezTo>
                    <a:pt x="23441" y="19286"/>
                    <a:pt x="24598" y="19361"/>
                    <a:pt x="25760" y="19361"/>
                  </a:cubicBezTo>
                  <a:cubicBezTo>
                    <a:pt x="29431" y="19361"/>
                    <a:pt x="33147" y="18613"/>
                    <a:pt x="33147" y="18613"/>
                  </a:cubicBezTo>
                  <a:cubicBezTo>
                    <a:pt x="32385" y="18613"/>
                    <a:pt x="31444" y="17970"/>
                    <a:pt x="31444" y="16731"/>
                  </a:cubicBezTo>
                  <a:cubicBezTo>
                    <a:pt x="31444" y="15493"/>
                    <a:pt x="31325" y="10719"/>
                    <a:pt x="30730" y="8409"/>
                  </a:cubicBezTo>
                  <a:cubicBezTo>
                    <a:pt x="30147" y="6111"/>
                    <a:pt x="27908" y="3099"/>
                    <a:pt x="24301" y="1337"/>
                  </a:cubicBezTo>
                  <a:cubicBezTo>
                    <a:pt x="22673" y="536"/>
                    <a:pt x="20474" y="0"/>
                    <a:pt x="18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6237462" y="3337074"/>
              <a:ext cx="226817" cy="119370"/>
            </a:xfrm>
            <a:custGeom>
              <a:rect b="b" l="l" r="r" t="t"/>
              <a:pathLst>
                <a:path extrusionOk="0" h="1692" w="3215">
                  <a:moveTo>
                    <a:pt x="226" y="1"/>
                  </a:moveTo>
                  <a:lnTo>
                    <a:pt x="0" y="1037"/>
                  </a:lnTo>
                  <a:lnTo>
                    <a:pt x="2989" y="1692"/>
                  </a:lnTo>
                  <a:lnTo>
                    <a:pt x="3215" y="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6176930" y="3376724"/>
              <a:ext cx="315074" cy="193094"/>
            </a:xfrm>
            <a:custGeom>
              <a:rect b="b" l="l" r="r" t="t"/>
              <a:pathLst>
                <a:path extrusionOk="0" h="2737" w="4466">
                  <a:moveTo>
                    <a:pt x="875" y="311"/>
                  </a:moveTo>
                  <a:cubicBezTo>
                    <a:pt x="897" y="311"/>
                    <a:pt x="919" y="314"/>
                    <a:pt x="941" y="320"/>
                  </a:cubicBezTo>
                  <a:lnTo>
                    <a:pt x="3835" y="891"/>
                  </a:lnTo>
                  <a:cubicBezTo>
                    <a:pt x="4001" y="927"/>
                    <a:pt x="4108" y="1094"/>
                    <a:pt x="4073" y="1261"/>
                  </a:cubicBezTo>
                  <a:lnTo>
                    <a:pt x="3894" y="2165"/>
                  </a:lnTo>
                  <a:cubicBezTo>
                    <a:pt x="3863" y="2310"/>
                    <a:pt x="3742" y="2410"/>
                    <a:pt x="3601" y="2410"/>
                  </a:cubicBezTo>
                  <a:cubicBezTo>
                    <a:pt x="3580" y="2410"/>
                    <a:pt x="3559" y="2408"/>
                    <a:pt x="3537" y="2404"/>
                  </a:cubicBezTo>
                  <a:lnTo>
                    <a:pt x="644" y="1832"/>
                  </a:lnTo>
                  <a:cubicBezTo>
                    <a:pt x="477" y="1796"/>
                    <a:pt x="358" y="1630"/>
                    <a:pt x="394" y="1463"/>
                  </a:cubicBezTo>
                  <a:lnTo>
                    <a:pt x="572" y="558"/>
                  </a:lnTo>
                  <a:cubicBezTo>
                    <a:pt x="596" y="487"/>
                    <a:pt x="644" y="415"/>
                    <a:pt x="703" y="368"/>
                  </a:cubicBezTo>
                  <a:cubicBezTo>
                    <a:pt x="756" y="333"/>
                    <a:pt x="814" y="311"/>
                    <a:pt x="875" y="311"/>
                  </a:cubicBezTo>
                  <a:close/>
                  <a:moveTo>
                    <a:pt x="886" y="0"/>
                  </a:moveTo>
                  <a:cubicBezTo>
                    <a:pt x="584" y="0"/>
                    <a:pt x="314" y="204"/>
                    <a:pt x="251" y="510"/>
                  </a:cubicBezTo>
                  <a:lnTo>
                    <a:pt x="72" y="1415"/>
                  </a:lnTo>
                  <a:cubicBezTo>
                    <a:pt x="1" y="1761"/>
                    <a:pt x="227" y="2094"/>
                    <a:pt x="572" y="2165"/>
                  </a:cubicBezTo>
                  <a:lnTo>
                    <a:pt x="3477" y="2725"/>
                  </a:lnTo>
                  <a:cubicBezTo>
                    <a:pt x="3513" y="2737"/>
                    <a:pt x="3561" y="2737"/>
                    <a:pt x="3597" y="2737"/>
                  </a:cubicBezTo>
                  <a:cubicBezTo>
                    <a:pt x="3894" y="2737"/>
                    <a:pt x="4156" y="2523"/>
                    <a:pt x="4216" y="2225"/>
                  </a:cubicBezTo>
                  <a:lnTo>
                    <a:pt x="4394" y="1320"/>
                  </a:lnTo>
                  <a:cubicBezTo>
                    <a:pt x="4466" y="975"/>
                    <a:pt x="4239" y="653"/>
                    <a:pt x="3894" y="582"/>
                  </a:cubicBezTo>
                  <a:lnTo>
                    <a:pt x="1001" y="10"/>
                  </a:lnTo>
                  <a:cubicBezTo>
                    <a:pt x="962" y="4"/>
                    <a:pt x="924" y="0"/>
                    <a:pt x="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6123170" y="3503434"/>
              <a:ext cx="278106" cy="258776"/>
            </a:xfrm>
            <a:custGeom>
              <a:rect b="b" l="l" r="r" t="t"/>
              <a:pathLst>
                <a:path extrusionOk="0" h="3668" w="3942">
                  <a:moveTo>
                    <a:pt x="1584" y="0"/>
                  </a:moveTo>
                  <a:lnTo>
                    <a:pt x="1072" y="1548"/>
                  </a:lnTo>
                  <a:lnTo>
                    <a:pt x="477" y="1477"/>
                  </a:lnTo>
                  <a:lnTo>
                    <a:pt x="1" y="2215"/>
                  </a:lnTo>
                  <a:lnTo>
                    <a:pt x="3227" y="3667"/>
                  </a:lnTo>
                  <a:lnTo>
                    <a:pt x="3823" y="2989"/>
                  </a:lnTo>
                  <a:lnTo>
                    <a:pt x="3382" y="2608"/>
                  </a:lnTo>
                  <a:cubicBezTo>
                    <a:pt x="3513" y="2453"/>
                    <a:pt x="3632" y="2286"/>
                    <a:pt x="3716" y="2096"/>
                  </a:cubicBezTo>
                  <a:cubicBezTo>
                    <a:pt x="3882" y="1786"/>
                    <a:pt x="3942" y="465"/>
                    <a:pt x="3942" y="465"/>
                  </a:cubicBezTo>
                  <a:lnTo>
                    <a:pt x="1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5958576" y="3621819"/>
              <a:ext cx="392326" cy="595650"/>
            </a:xfrm>
            <a:custGeom>
              <a:rect b="b" l="l" r="r" t="t"/>
              <a:pathLst>
                <a:path extrusionOk="0" h="8443" w="5561">
                  <a:moveTo>
                    <a:pt x="3308" y="1"/>
                  </a:moveTo>
                  <a:cubicBezTo>
                    <a:pt x="3285" y="1"/>
                    <a:pt x="3048" y="64"/>
                    <a:pt x="1691" y="2239"/>
                  </a:cubicBezTo>
                  <a:cubicBezTo>
                    <a:pt x="262" y="4561"/>
                    <a:pt x="0" y="7966"/>
                    <a:pt x="0" y="7966"/>
                  </a:cubicBezTo>
                  <a:cubicBezTo>
                    <a:pt x="84" y="8062"/>
                    <a:pt x="2834" y="8443"/>
                    <a:pt x="2834" y="8443"/>
                  </a:cubicBezTo>
                  <a:cubicBezTo>
                    <a:pt x="2834" y="8443"/>
                    <a:pt x="3274" y="6347"/>
                    <a:pt x="3620" y="5240"/>
                  </a:cubicBezTo>
                  <a:cubicBezTo>
                    <a:pt x="3953" y="4121"/>
                    <a:pt x="5560" y="1668"/>
                    <a:pt x="5560" y="1668"/>
                  </a:cubicBezTo>
                  <a:lnTo>
                    <a:pt x="3310" y="1"/>
                  </a:lnTo>
                  <a:cubicBezTo>
                    <a:pt x="3310" y="1"/>
                    <a:pt x="3310" y="1"/>
                    <a:pt x="3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6067788" y="3715935"/>
              <a:ext cx="239445" cy="168049"/>
            </a:xfrm>
            <a:custGeom>
              <a:rect b="b" l="l" r="r" t="t"/>
              <a:pathLst>
                <a:path extrusionOk="0" h="2382" w="3394">
                  <a:moveTo>
                    <a:pt x="417" y="1"/>
                  </a:moveTo>
                  <a:lnTo>
                    <a:pt x="0" y="798"/>
                  </a:lnTo>
                  <a:lnTo>
                    <a:pt x="2977" y="2382"/>
                  </a:lnTo>
                  <a:lnTo>
                    <a:pt x="3393" y="1584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6365935" y="3176641"/>
              <a:ext cx="68151" cy="68151"/>
            </a:xfrm>
            <a:custGeom>
              <a:rect b="b" l="l" r="r" t="t"/>
              <a:pathLst>
                <a:path extrusionOk="0" h="966" w="966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51"/>
                    <a:pt x="215" y="965"/>
                    <a:pt x="489" y="965"/>
                  </a:cubicBezTo>
                  <a:cubicBezTo>
                    <a:pt x="751" y="965"/>
                    <a:pt x="965" y="751"/>
                    <a:pt x="965" y="489"/>
                  </a:cubicBezTo>
                  <a:cubicBezTo>
                    <a:pt x="965" y="215"/>
                    <a:pt x="751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 rot="600289">
              <a:off x="5587945" y="1708236"/>
              <a:ext cx="241019" cy="253518"/>
            </a:xfrm>
            <a:custGeom>
              <a:rect b="b" l="l" r="r" t="t"/>
              <a:pathLst>
                <a:path extrusionOk="0" h="4823" w="4585">
                  <a:moveTo>
                    <a:pt x="1739" y="0"/>
                  </a:moveTo>
                  <a:lnTo>
                    <a:pt x="1500" y="1667"/>
                  </a:lnTo>
                  <a:lnTo>
                    <a:pt x="0" y="2417"/>
                  </a:lnTo>
                  <a:lnTo>
                    <a:pt x="1512" y="3155"/>
                  </a:lnTo>
                  <a:lnTo>
                    <a:pt x="1750" y="4822"/>
                  </a:lnTo>
                  <a:lnTo>
                    <a:pt x="2929" y="3620"/>
                  </a:lnTo>
                  <a:lnTo>
                    <a:pt x="4584" y="3894"/>
                  </a:lnTo>
                  <a:lnTo>
                    <a:pt x="3798" y="2405"/>
                  </a:lnTo>
                  <a:lnTo>
                    <a:pt x="4584" y="917"/>
                  </a:lnTo>
                  <a:lnTo>
                    <a:pt x="4584" y="917"/>
                  </a:lnTo>
                  <a:lnTo>
                    <a:pt x="2917" y="120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 rot="600289">
              <a:off x="6221638" y="1562243"/>
              <a:ext cx="251059" cy="250364"/>
            </a:xfrm>
            <a:custGeom>
              <a:rect b="b" l="l" r="r" t="t"/>
              <a:pathLst>
                <a:path extrusionOk="0" h="4763" w="4776">
                  <a:moveTo>
                    <a:pt x="2656" y="0"/>
                  </a:moveTo>
                  <a:lnTo>
                    <a:pt x="1691" y="1370"/>
                  </a:lnTo>
                  <a:lnTo>
                    <a:pt x="1" y="1358"/>
                  </a:lnTo>
                  <a:lnTo>
                    <a:pt x="1013" y="2703"/>
                  </a:lnTo>
                  <a:lnTo>
                    <a:pt x="477" y="4299"/>
                  </a:lnTo>
                  <a:lnTo>
                    <a:pt x="2072" y="3751"/>
                  </a:lnTo>
                  <a:lnTo>
                    <a:pt x="3430" y="4763"/>
                  </a:lnTo>
                  <a:lnTo>
                    <a:pt x="3406" y="3072"/>
                  </a:lnTo>
                  <a:lnTo>
                    <a:pt x="4775" y="2096"/>
                  </a:lnTo>
                  <a:lnTo>
                    <a:pt x="3168" y="1608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 rot="600289">
              <a:off x="6828554" y="1736213"/>
              <a:ext cx="253530" cy="241639"/>
            </a:xfrm>
            <a:custGeom>
              <a:rect b="b" l="l" r="r" t="t"/>
              <a:pathLst>
                <a:path extrusionOk="0" h="4597" w="4823">
                  <a:moveTo>
                    <a:pt x="3894" y="1"/>
                  </a:moveTo>
                  <a:lnTo>
                    <a:pt x="2406" y="786"/>
                  </a:lnTo>
                  <a:lnTo>
                    <a:pt x="906" y="12"/>
                  </a:lnTo>
                  <a:lnTo>
                    <a:pt x="1203" y="1667"/>
                  </a:lnTo>
                  <a:lnTo>
                    <a:pt x="1" y="2846"/>
                  </a:lnTo>
                  <a:lnTo>
                    <a:pt x="1668" y="3084"/>
                  </a:lnTo>
                  <a:lnTo>
                    <a:pt x="2418" y="4596"/>
                  </a:lnTo>
                  <a:lnTo>
                    <a:pt x="3156" y="3084"/>
                  </a:lnTo>
                  <a:lnTo>
                    <a:pt x="4823" y="2834"/>
                  </a:lnTo>
                  <a:lnTo>
                    <a:pt x="3608" y="1656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7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ČESKÁ A SVĚTOVÁ LITERATURA</a:t>
            </a:r>
            <a:endParaRPr/>
          </a:p>
        </p:txBody>
      </p:sp>
      <p:sp>
        <p:nvSpPr>
          <p:cNvPr id="1371" name="Google Shape;1371;p47"/>
          <p:cNvSpPr txBox="1"/>
          <p:nvPr>
            <p:ph idx="2" type="title"/>
          </p:nvPr>
        </p:nvSpPr>
        <p:spPr>
          <a:xfrm>
            <a:off x="3349575" y="15921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KAREL ČAPEK</a:t>
            </a:r>
            <a:endParaRPr/>
          </a:p>
        </p:txBody>
      </p:sp>
      <p:sp>
        <p:nvSpPr>
          <p:cNvPr id="1372" name="Google Shape;1372;p47"/>
          <p:cNvSpPr txBox="1"/>
          <p:nvPr>
            <p:ph idx="3" type="title"/>
          </p:nvPr>
        </p:nvSpPr>
        <p:spPr>
          <a:xfrm>
            <a:off x="3349512" y="20475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-expresionismus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Dílo: Boží muka (filozoické povídky)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47"/>
          <p:cNvSpPr txBox="1"/>
          <p:nvPr>
            <p:ph idx="4" type="title"/>
          </p:nvPr>
        </p:nvSpPr>
        <p:spPr>
          <a:xfrm>
            <a:off x="727200" y="15921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JOSEF ČAPEK</a:t>
            </a:r>
            <a:endParaRPr/>
          </a:p>
        </p:txBody>
      </p:sp>
      <p:sp>
        <p:nvSpPr>
          <p:cNvPr id="1374" name="Google Shape;1374;p47"/>
          <p:cNvSpPr txBox="1"/>
          <p:nvPr>
            <p:ph idx="5" type="title"/>
          </p:nvPr>
        </p:nvSpPr>
        <p:spPr>
          <a:xfrm>
            <a:off x="727200" y="20475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-expresionismus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Dílo: Léilo (sbírka povídek)</a:t>
            </a:r>
            <a:endParaRPr/>
          </a:p>
        </p:txBody>
      </p:sp>
      <p:sp>
        <p:nvSpPr>
          <p:cNvPr id="1375" name="Google Shape;1375;p47"/>
          <p:cNvSpPr txBox="1"/>
          <p:nvPr>
            <p:ph idx="6" type="title"/>
          </p:nvPr>
        </p:nvSpPr>
        <p:spPr>
          <a:xfrm>
            <a:off x="5971737" y="15921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WEINER</a:t>
            </a:r>
            <a:endParaRPr/>
          </a:p>
        </p:txBody>
      </p:sp>
      <p:sp>
        <p:nvSpPr>
          <p:cNvPr id="1376" name="Google Shape;1376;p47"/>
          <p:cNvSpPr txBox="1"/>
          <p:nvPr>
            <p:ph idx="7" type="title"/>
          </p:nvPr>
        </p:nvSpPr>
        <p:spPr>
          <a:xfrm>
            <a:off x="5971700" y="20475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-expresionismus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Dílo: Netečný divák (soubor povídek)</a:t>
            </a:r>
            <a:endParaRPr/>
          </a:p>
        </p:txBody>
      </p:sp>
      <p:sp>
        <p:nvSpPr>
          <p:cNvPr id="1377" name="Google Shape;1377;p47"/>
          <p:cNvSpPr txBox="1"/>
          <p:nvPr>
            <p:ph idx="8" type="title"/>
          </p:nvPr>
        </p:nvSpPr>
        <p:spPr>
          <a:xfrm>
            <a:off x="3349575" y="32439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HEINRICH MANN</a:t>
            </a:r>
            <a:endParaRPr/>
          </a:p>
        </p:txBody>
      </p:sp>
      <p:sp>
        <p:nvSpPr>
          <p:cNvPr id="1378" name="Google Shape;1378;p47"/>
          <p:cNvSpPr txBox="1"/>
          <p:nvPr>
            <p:ph idx="9" type="title"/>
          </p:nvPr>
        </p:nvSpPr>
        <p:spPr>
          <a:xfrm>
            <a:off x="3349512" y="3699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Dílo: Der Untertan (Poddaný)</a:t>
            </a:r>
            <a:endParaRPr/>
          </a:p>
        </p:txBody>
      </p:sp>
      <p:sp>
        <p:nvSpPr>
          <p:cNvPr id="1379" name="Google Shape;1379;p47"/>
          <p:cNvSpPr txBox="1"/>
          <p:nvPr>
            <p:ph idx="13" type="title"/>
          </p:nvPr>
        </p:nvSpPr>
        <p:spPr>
          <a:xfrm>
            <a:off x="727200" y="3243975"/>
            <a:ext cx="2445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ROMAIN ROLLAND</a:t>
            </a:r>
            <a:endParaRPr/>
          </a:p>
        </p:txBody>
      </p:sp>
      <p:sp>
        <p:nvSpPr>
          <p:cNvPr id="1380" name="Google Shape;1380;p47"/>
          <p:cNvSpPr txBox="1"/>
          <p:nvPr>
            <p:ph idx="14" type="title"/>
          </p:nvPr>
        </p:nvSpPr>
        <p:spPr>
          <a:xfrm>
            <a:off x="727200" y="3699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Dílo: Jean Christophe (románový cyklus)</a:t>
            </a:r>
            <a:endParaRPr/>
          </a:p>
        </p:txBody>
      </p:sp>
      <p:sp>
        <p:nvSpPr>
          <p:cNvPr id="1381" name="Google Shape;1381;p47"/>
          <p:cNvSpPr txBox="1"/>
          <p:nvPr>
            <p:ph idx="15" type="title"/>
          </p:nvPr>
        </p:nvSpPr>
        <p:spPr>
          <a:xfrm>
            <a:off x="5971723" y="3243975"/>
            <a:ext cx="2824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GALSWORTHY</a:t>
            </a:r>
            <a:endParaRPr/>
          </a:p>
        </p:txBody>
      </p:sp>
      <p:sp>
        <p:nvSpPr>
          <p:cNvPr id="1382" name="Google Shape;1382;p47"/>
          <p:cNvSpPr txBox="1"/>
          <p:nvPr>
            <p:ph idx="16" type="title"/>
          </p:nvPr>
        </p:nvSpPr>
        <p:spPr>
          <a:xfrm>
            <a:off x="5971700" y="3699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Dílo: The Freelands (Rod Freelandů)</a:t>
            </a:r>
            <a:endParaRPr/>
          </a:p>
        </p:txBody>
      </p:sp>
      <p:sp>
        <p:nvSpPr>
          <p:cNvPr id="1383" name="Google Shape;1383;p47"/>
          <p:cNvSpPr/>
          <p:nvPr/>
        </p:nvSpPr>
        <p:spPr>
          <a:xfrm>
            <a:off x="1897950" y="1519822"/>
            <a:ext cx="103500" cy="45300"/>
          </a:xfrm>
          <a:prstGeom prst="roundRect">
            <a:avLst>
              <a:gd fmla="val 197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47"/>
          <p:cNvSpPr/>
          <p:nvPr/>
        </p:nvSpPr>
        <p:spPr>
          <a:xfrm>
            <a:off x="4520213" y="1519822"/>
            <a:ext cx="103500" cy="45300"/>
          </a:xfrm>
          <a:prstGeom prst="roundRect">
            <a:avLst>
              <a:gd fmla="val 197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47"/>
          <p:cNvSpPr/>
          <p:nvPr/>
        </p:nvSpPr>
        <p:spPr>
          <a:xfrm>
            <a:off x="7142688" y="1519822"/>
            <a:ext cx="103500" cy="45300"/>
          </a:xfrm>
          <a:prstGeom prst="roundRect">
            <a:avLst>
              <a:gd fmla="val 197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47"/>
          <p:cNvSpPr/>
          <p:nvPr/>
        </p:nvSpPr>
        <p:spPr>
          <a:xfrm>
            <a:off x="1897950" y="3171622"/>
            <a:ext cx="103500" cy="45300"/>
          </a:xfrm>
          <a:prstGeom prst="roundRect">
            <a:avLst>
              <a:gd fmla="val 197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47"/>
          <p:cNvSpPr/>
          <p:nvPr/>
        </p:nvSpPr>
        <p:spPr>
          <a:xfrm>
            <a:off x="4520213" y="3171622"/>
            <a:ext cx="103500" cy="45300"/>
          </a:xfrm>
          <a:prstGeom prst="roundRect">
            <a:avLst>
              <a:gd fmla="val 197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47"/>
          <p:cNvSpPr/>
          <p:nvPr/>
        </p:nvSpPr>
        <p:spPr>
          <a:xfrm>
            <a:off x="7142688" y="3171622"/>
            <a:ext cx="103500" cy="45300"/>
          </a:xfrm>
          <a:prstGeom prst="roundRect">
            <a:avLst>
              <a:gd fmla="val 197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48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VZNIK ČESKOSLOVENSKA</a:t>
            </a:r>
            <a:endParaRPr/>
          </a:p>
        </p:txBody>
      </p:sp>
      <p:sp>
        <p:nvSpPr>
          <p:cNvPr id="1394" name="Google Shape;1394;p48"/>
          <p:cNvSpPr txBox="1"/>
          <p:nvPr>
            <p:ph idx="1" type="subTitle"/>
          </p:nvPr>
        </p:nvSpPr>
        <p:spPr>
          <a:xfrm>
            <a:off x="3515400" y="2152975"/>
            <a:ext cx="4915200" cy="23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Na základě rozhodnutí mírových smluv </a:t>
            </a:r>
            <a:r>
              <a:rPr lang="en" sz="2000"/>
              <a:t>versailleského</a:t>
            </a:r>
            <a:r>
              <a:rPr lang="en" sz="2000"/>
              <a:t> mírového systému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Prezident: Tomáš Garrigue Masaryk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Jazyk: Československý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95" name="Google Shape;1395;p48"/>
          <p:cNvSpPr txBox="1"/>
          <p:nvPr>
            <p:ph idx="2" type="title"/>
          </p:nvPr>
        </p:nvSpPr>
        <p:spPr>
          <a:xfrm>
            <a:off x="3515405" y="1758475"/>
            <a:ext cx="45129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28. října 1918</a:t>
            </a:r>
            <a:endParaRPr/>
          </a:p>
        </p:txBody>
      </p:sp>
      <p:grpSp>
        <p:nvGrpSpPr>
          <p:cNvPr id="1396" name="Google Shape;1396;p48"/>
          <p:cNvGrpSpPr/>
          <p:nvPr/>
        </p:nvGrpSpPr>
        <p:grpSpPr>
          <a:xfrm>
            <a:off x="457175" y="1080600"/>
            <a:ext cx="2586178" cy="4062904"/>
            <a:chOff x="304775" y="1080600"/>
            <a:chExt cx="2586178" cy="4062904"/>
          </a:xfrm>
        </p:grpSpPr>
        <p:sp>
          <p:nvSpPr>
            <p:cNvPr id="1397" name="Google Shape;1397;p48"/>
            <p:cNvSpPr/>
            <p:nvPr/>
          </p:nvSpPr>
          <p:spPr>
            <a:xfrm>
              <a:off x="1185859" y="2775990"/>
              <a:ext cx="327202" cy="298708"/>
            </a:xfrm>
            <a:custGeom>
              <a:rect b="b" l="l" r="r" t="t"/>
              <a:pathLst>
                <a:path extrusionOk="0" h="8848" w="9692">
                  <a:moveTo>
                    <a:pt x="8418" y="1"/>
                  </a:moveTo>
                  <a:lnTo>
                    <a:pt x="0" y="298"/>
                  </a:lnTo>
                  <a:cubicBezTo>
                    <a:pt x="298" y="2549"/>
                    <a:pt x="595" y="4799"/>
                    <a:pt x="893" y="7037"/>
                  </a:cubicBezTo>
                  <a:lnTo>
                    <a:pt x="9692" y="8847"/>
                  </a:lnTo>
                  <a:lnTo>
                    <a:pt x="8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945898" y="4594398"/>
              <a:ext cx="1133526" cy="549106"/>
            </a:xfrm>
            <a:custGeom>
              <a:rect b="b" l="l" r="r" t="t"/>
              <a:pathLst>
                <a:path extrusionOk="0" h="16265" w="33576">
                  <a:moveTo>
                    <a:pt x="31397" y="1"/>
                  </a:moveTo>
                  <a:lnTo>
                    <a:pt x="1215" y="1513"/>
                  </a:lnTo>
                  <a:lnTo>
                    <a:pt x="667" y="8168"/>
                  </a:lnTo>
                  <a:lnTo>
                    <a:pt x="0" y="16264"/>
                  </a:lnTo>
                  <a:lnTo>
                    <a:pt x="15121" y="16264"/>
                  </a:lnTo>
                  <a:lnTo>
                    <a:pt x="15943" y="10633"/>
                  </a:lnTo>
                  <a:lnTo>
                    <a:pt x="17990" y="16264"/>
                  </a:lnTo>
                  <a:lnTo>
                    <a:pt x="33576" y="16264"/>
                  </a:lnTo>
                  <a:lnTo>
                    <a:pt x="32528" y="8442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968382" y="4594398"/>
              <a:ext cx="1075661" cy="348943"/>
            </a:xfrm>
            <a:custGeom>
              <a:rect b="b" l="l" r="r" t="t"/>
              <a:pathLst>
                <a:path extrusionOk="0" h="10336" w="31862">
                  <a:moveTo>
                    <a:pt x="30731" y="1"/>
                  </a:moveTo>
                  <a:lnTo>
                    <a:pt x="549" y="1525"/>
                  </a:lnTo>
                  <a:lnTo>
                    <a:pt x="1" y="8168"/>
                  </a:lnTo>
                  <a:cubicBezTo>
                    <a:pt x="3775" y="9609"/>
                    <a:pt x="7788" y="10335"/>
                    <a:pt x="11824" y="10335"/>
                  </a:cubicBezTo>
                  <a:cubicBezTo>
                    <a:pt x="12491" y="10335"/>
                    <a:pt x="13157" y="10311"/>
                    <a:pt x="13824" y="10276"/>
                  </a:cubicBezTo>
                  <a:lnTo>
                    <a:pt x="15253" y="10192"/>
                  </a:lnTo>
                  <a:lnTo>
                    <a:pt x="15277" y="10276"/>
                  </a:lnTo>
                  <a:lnTo>
                    <a:pt x="17182" y="10240"/>
                  </a:lnTo>
                  <a:cubicBezTo>
                    <a:pt x="18372" y="10228"/>
                    <a:pt x="19575" y="10180"/>
                    <a:pt x="20765" y="10097"/>
                  </a:cubicBezTo>
                  <a:cubicBezTo>
                    <a:pt x="24504" y="9847"/>
                    <a:pt x="28207" y="9287"/>
                    <a:pt x="31862" y="8442"/>
                  </a:cubicBezTo>
                  <a:lnTo>
                    <a:pt x="307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478433" y="2476950"/>
              <a:ext cx="2292777" cy="2380181"/>
            </a:xfrm>
            <a:custGeom>
              <a:rect b="b" l="l" r="r" t="t"/>
              <a:pathLst>
                <a:path extrusionOk="0" h="70503" w="67914">
                  <a:moveTo>
                    <a:pt x="52531" y="1"/>
                  </a:moveTo>
                  <a:cubicBezTo>
                    <a:pt x="52364" y="143"/>
                    <a:pt x="52197" y="274"/>
                    <a:pt x="52030" y="417"/>
                  </a:cubicBezTo>
                  <a:cubicBezTo>
                    <a:pt x="50316" y="1822"/>
                    <a:pt x="48601" y="3239"/>
                    <a:pt x="46887" y="4644"/>
                  </a:cubicBezTo>
                  <a:cubicBezTo>
                    <a:pt x="46018" y="5358"/>
                    <a:pt x="45149" y="6073"/>
                    <a:pt x="44280" y="6787"/>
                  </a:cubicBezTo>
                  <a:cubicBezTo>
                    <a:pt x="44684" y="7704"/>
                    <a:pt x="45327" y="9121"/>
                    <a:pt x="46161" y="10859"/>
                  </a:cubicBezTo>
                  <a:cubicBezTo>
                    <a:pt x="47030" y="12681"/>
                    <a:pt x="47328" y="13193"/>
                    <a:pt x="47709" y="14133"/>
                  </a:cubicBezTo>
                  <a:cubicBezTo>
                    <a:pt x="48363" y="15788"/>
                    <a:pt x="48887" y="17515"/>
                    <a:pt x="49244" y="19265"/>
                  </a:cubicBezTo>
                  <a:lnTo>
                    <a:pt x="44280" y="18134"/>
                  </a:lnTo>
                  <a:lnTo>
                    <a:pt x="43089" y="18884"/>
                  </a:lnTo>
                  <a:lnTo>
                    <a:pt x="40720" y="16991"/>
                  </a:lnTo>
                  <a:lnTo>
                    <a:pt x="37707" y="16991"/>
                  </a:lnTo>
                  <a:cubicBezTo>
                    <a:pt x="36314" y="16538"/>
                    <a:pt x="34921" y="16074"/>
                    <a:pt x="33528" y="15622"/>
                  </a:cubicBezTo>
                  <a:lnTo>
                    <a:pt x="30504" y="14621"/>
                  </a:lnTo>
                  <a:lnTo>
                    <a:pt x="30194" y="14669"/>
                  </a:lnTo>
                  <a:cubicBezTo>
                    <a:pt x="29611" y="14764"/>
                    <a:pt x="29040" y="14848"/>
                    <a:pt x="28456" y="14931"/>
                  </a:cubicBezTo>
                  <a:lnTo>
                    <a:pt x="27480" y="15074"/>
                  </a:lnTo>
                  <a:lnTo>
                    <a:pt x="26765" y="15181"/>
                  </a:lnTo>
                  <a:cubicBezTo>
                    <a:pt x="26432" y="15241"/>
                    <a:pt x="26099" y="15288"/>
                    <a:pt x="25765" y="15336"/>
                  </a:cubicBezTo>
                  <a:cubicBezTo>
                    <a:pt x="24456" y="15526"/>
                    <a:pt x="23146" y="15717"/>
                    <a:pt x="21836" y="15907"/>
                  </a:cubicBezTo>
                  <a:cubicBezTo>
                    <a:pt x="20705" y="16800"/>
                    <a:pt x="18919" y="18169"/>
                    <a:pt x="16657" y="19741"/>
                  </a:cubicBezTo>
                  <a:lnTo>
                    <a:pt x="16597" y="19789"/>
                  </a:lnTo>
                  <a:cubicBezTo>
                    <a:pt x="13466" y="22134"/>
                    <a:pt x="10680" y="23837"/>
                    <a:pt x="10359" y="24051"/>
                  </a:cubicBezTo>
                  <a:cubicBezTo>
                    <a:pt x="8823" y="25087"/>
                    <a:pt x="6739" y="27683"/>
                    <a:pt x="4465" y="34588"/>
                  </a:cubicBezTo>
                  <a:cubicBezTo>
                    <a:pt x="0" y="39124"/>
                    <a:pt x="786" y="45649"/>
                    <a:pt x="3834" y="47923"/>
                  </a:cubicBezTo>
                  <a:cubicBezTo>
                    <a:pt x="4809" y="48648"/>
                    <a:pt x="6133" y="49028"/>
                    <a:pt x="7585" y="49028"/>
                  </a:cubicBezTo>
                  <a:cubicBezTo>
                    <a:pt x="10619" y="49028"/>
                    <a:pt x="14210" y="47368"/>
                    <a:pt x="16336" y="43720"/>
                  </a:cubicBezTo>
                  <a:lnTo>
                    <a:pt x="16336" y="43720"/>
                  </a:lnTo>
                  <a:cubicBezTo>
                    <a:pt x="16288" y="44137"/>
                    <a:pt x="15538" y="50173"/>
                    <a:pt x="14740" y="56627"/>
                  </a:cubicBezTo>
                  <a:cubicBezTo>
                    <a:pt x="14716" y="56781"/>
                    <a:pt x="14276" y="60329"/>
                    <a:pt x="14264" y="60484"/>
                  </a:cubicBezTo>
                  <a:cubicBezTo>
                    <a:pt x="13930" y="61270"/>
                    <a:pt x="13680" y="62080"/>
                    <a:pt x="13514" y="62925"/>
                  </a:cubicBezTo>
                  <a:cubicBezTo>
                    <a:pt x="13192" y="64473"/>
                    <a:pt x="13145" y="66068"/>
                    <a:pt x="13371" y="67628"/>
                  </a:cubicBezTo>
                  <a:cubicBezTo>
                    <a:pt x="17444" y="69528"/>
                    <a:pt x="21887" y="70502"/>
                    <a:pt x="26374" y="70502"/>
                  </a:cubicBezTo>
                  <a:cubicBezTo>
                    <a:pt x="26976" y="70502"/>
                    <a:pt x="27579" y="70485"/>
                    <a:pt x="28182" y="70450"/>
                  </a:cubicBezTo>
                  <a:lnTo>
                    <a:pt x="29647" y="64068"/>
                  </a:lnTo>
                  <a:lnTo>
                    <a:pt x="31659" y="70414"/>
                  </a:lnTo>
                  <a:cubicBezTo>
                    <a:pt x="32778" y="70402"/>
                    <a:pt x="33933" y="70354"/>
                    <a:pt x="35112" y="70271"/>
                  </a:cubicBezTo>
                  <a:cubicBezTo>
                    <a:pt x="39386" y="69985"/>
                    <a:pt x="43625" y="69295"/>
                    <a:pt x="47768" y="68199"/>
                  </a:cubicBezTo>
                  <a:cubicBezTo>
                    <a:pt x="47828" y="65675"/>
                    <a:pt x="47339" y="63175"/>
                    <a:pt x="46351" y="60853"/>
                  </a:cubicBezTo>
                  <a:cubicBezTo>
                    <a:pt x="46125" y="59305"/>
                    <a:pt x="45875" y="57770"/>
                    <a:pt x="45637" y="56234"/>
                  </a:cubicBezTo>
                  <a:cubicBezTo>
                    <a:pt x="44827" y="48221"/>
                    <a:pt x="44018" y="40208"/>
                    <a:pt x="43208" y="32207"/>
                  </a:cubicBezTo>
                  <a:lnTo>
                    <a:pt x="43208" y="32207"/>
                  </a:lnTo>
                  <a:cubicBezTo>
                    <a:pt x="45285" y="32632"/>
                    <a:pt x="47639" y="32929"/>
                    <a:pt x="50190" y="32929"/>
                  </a:cubicBezTo>
                  <a:cubicBezTo>
                    <a:pt x="52422" y="32929"/>
                    <a:pt x="54803" y="32702"/>
                    <a:pt x="57281" y="32135"/>
                  </a:cubicBezTo>
                  <a:cubicBezTo>
                    <a:pt x="61246" y="31231"/>
                    <a:pt x="64699" y="30445"/>
                    <a:pt x="66223" y="27587"/>
                  </a:cubicBezTo>
                  <a:cubicBezTo>
                    <a:pt x="67913" y="24373"/>
                    <a:pt x="66497" y="19693"/>
                    <a:pt x="63139" y="15717"/>
                  </a:cubicBezTo>
                  <a:cubicBezTo>
                    <a:pt x="63139" y="15717"/>
                    <a:pt x="60901" y="10811"/>
                    <a:pt x="57745" y="8930"/>
                  </a:cubicBezTo>
                  <a:lnTo>
                    <a:pt x="56388" y="6656"/>
                  </a:lnTo>
                  <a:cubicBezTo>
                    <a:pt x="55150" y="4584"/>
                    <a:pt x="54745" y="3953"/>
                    <a:pt x="54114" y="2846"/>
                  </a:cubicBezTo>
                  <a:cubicBezTo>
                    <a:pt x="53733" y="2191"/>
                    <a:pt x="53185" y="1215"/>
                    <a:pt x="52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1419778" y="3570986"/>
              <a:ext cx="102327" cy="782489"/>
            </a:xfrm>
            <a:custGeom>
              <a:rect b="b" l="l" r="r" t="t"/>
              <a:pathLst>
                <a:path extrusionOk="0" h="23178" w="3031">
                  <a:moveTo>
                    <a:pt x="372" y="1"/>
                  </a:moveTo>
                  <a:cubicBezTo>
                    <a:pt x="183" y="1"/>
                    <a:pt x="1" y="123"/>
                    <a:pt x="13" y="371"/>
                  </a:cubicBezTo>
                  <a:cubicBezTo>
                    <a:pt x="263" y="6241"/>
                    <a:pt x="1429" y="12016"/>
                    <a:pt x="1977" y="17862"/>
                  </a:cubicBezTo>
                  <a:cubicBezTo>
                    <a:pt x="2132" y="19505"/>
                    <a:pt x="2239" y="21160"/>
                    <a:pt x="2263" y="22803"/>
                  </a:cubicBezTo>
                  <a:cubicBezTo>
                    <a:pt x="2269" y="23053"/>
                    <a:pt x="2462" y="23178"/>
                    <a:pt x="2653" y="23178"/>
                  </a:cubicBezTo>
                  <a:cubicBezTo>
                    <a:pt x="2843" y="23178"/>
                    <a:pt x="3031" y="23053"/>
                    <a:pt x="3025" y="22803"/>
                  </a:cubicBezTo>
                  <a:cubicBezTo>
                    <a:pt x="2941" y="16933"/>
                    <a:pt x="1810" y="11135"/>
                    <a:pt x="1167" y="5312"/>
                  </a:cubicBezTo>
                  <a:cubicBezTo>
                    <a:pt x="989" y="3669"/>
                    <a:pt x="846" y="2014"/>
                    <a:pt x="775" y="371"/>
                  </a:cubicBezTo>
                  <a:cubicBezTo>
                    <a:pt x="763" y="126"/>
                    <a:pt x="564" y="1"/>
                    <a:pt x="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893639" y="3199263"/>
              <a:ext cx="1125086" cy="1256513"/>
            </a:xfrm>
            <a:custGeom>
              <a:rect b="b" l="l" r="r" t="t"/>
              <a:pathLst>
                <a:path extrusionOk="0" h="37219" w="33326">
                  <a:moveTo>
                    <a:pt x="2179" y="0"/>
                  </a:moveTo>
                  <a:lnTo>
                    <a:pt x="0" y="1334"/>
                  </a:lnTo>
                  <a:cubicBezTo>
                    <a:pt x="6858" y="12525"/>
                    <a:pt x="15264" y="22681"/>
                    <a:pt x="24992" y="31504"/>
                  </a:cubicBezTo>
                  <a:cubicBezTo>
                    <a:pt x="27170" y="33468"/>
                    <a:pt x="29433" y="35397"/>
                    <a:pt x="31742" y="37219"/>
                  </a:cubicBezTo>
                  <a:lnTo>
                    <a:pt x="33326" y="35219"/>
                  </a:lnTo>
                  <a:cubicBezTo>
                    <a:pt x="31064" y="33433"/>
                    <a:pt x="28837" y="31552"/>
                    <a:pt x="26706" y="29611"/>
                  </a:cubicBezTo>
                  <a:cubicBezTo>
                    <a:pt x="17169" y="20955"/>
                    <a:pt x="8906" y="10978"/>
                    <a:pt x="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2179058" y="4610872"/>
              <a:ext cx="439" cy="439"/>
            </a:xfrm>
            <a:custGeom>
              <a:rect b="b" l="l" r="r" t="t"/>
              <a:pathLst>
                <a:path extrusionOk="0" h="13" w="13">
                  <a:moveTo>
                    <a:pt x="1" y="1"/>
                  </a:moveTo>
                  <a:lnTo>
                    <a:pt x="1" y="13"/>
                  </a:lnTo>
                  <a:lnTo>
                    <a:pt x="7" y="6"/>
                  </a:lnTo>
                  <a:lnTo>
                    <a:pt x="7" y="6"/>
                  </a:lnTo>
                  <a:cubicBezTo>
                    <a:pt x="8" y="6"/>
                    <a:pt x="9" y="6"/>
                    <a:pt x="9" y="6"/>
                  </a:cubicBezTo>
                  <a:cubicBezTo>
                    <a:pt x="11" y="6"/>
                    <a:pt x="12" y="5"/>
                    <a:pt x="12" y="1"/>
                  </a:cubicBezTo>
                  <a:lnTo>
                    <a:pt x="12" y="1"/>
                  </a:lnTo>
                  <a:lnTo>
                    <a:pt x="7" y="6"/>
                  </a:lnTo>
                  <a:lnTo>
                    <a:pt x="7" y="6"/>
                  </a:lnTo>
                  <a:cubicBezTo>
                    <a:pt x="4" y="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B77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959537" y="4375334"/>
              <a:ext cx="1059591" cy="143953"/>
            </a:xfrm>
            <a:custGeom>
              <a:rect b="b" l="l" r="r" t="t"/>
              <a:pathLst>
                <a:path extrusionOk="0" h="4264" w="31386">
                  <a:moveTo>
                    <a:pt x="31386" y="1"/>
                  </a:moveTo>
                  <a:cubicBezTo>
                    <a:pt x="21087" y="132"/>
                    <a:pt x="10788" y="263"/>
                    <a:pt x="477" y="394"/>
                  </a:cubicBezTo>
                  <a:cubicBezTo>
                    <a:pt x="322" y="1679"/>
                    <a:pt x="156" y="2965"/>
                    <a:pt x="1" y="4239"/>
                  </a:cubicBezTo>
                  <a:cubicBezTo>
                    <a:pt x="3168" y="4251"/>
                    <a:pt x="14110" y="4251"/>
                    <a:pt x="14753" y="4251"/>
                  </a:cubicBezTo>
                  <a:lnTo>
                    <a:pt x="31386" y="4263"/>
                  </a:lnTo>
                  <a:lnTo>
                    <a:pt x="313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1216006" y="2970139"/>
              <a:ext cx="292632" cy="502889"/>
            </a:xfrm>
            <a:custGeom>
              <a:rect b="b" l="l" r="r" t="t"/>
              <a:pathLst>
                <a:path extrusionOk="0" h="14896" w="8668">
                  <a:moveTo>
                    <a:pt x="8668" y="0"/>
                  </a:moveTo>
                  <a:lnTo>
                    <a:pt x="0" y="1286"/>
                  </a:lnTo>
                  <a:lnTo>
                    <a:pt x="6239" y="14895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1038736" y="2970139"/>
              <a:ext cx="631515" cy="603764"/>
            </a:xfrm>
            <a:custGeom>
              <a:rect b="b" l="l" r="r" t="t"/>
              <a:pathLst>
                <a:path extrusionOk="0" h="17884" w="18706">
                  <a:moveTo>
                    <a:pt x="13919" y="0"/>
                  </a:moveTo>
                  <a:lnTo>
                    <a:pt x="11490" y="14895"/>
                  </a:lnTo>
                  <a:lnTo>
                    <a:pt x="5251" y="1286"/>
                  </a:lnTo>
                  <a:lnTo>
                    <a:pt x="0" y="5168"/>
                  </a:lnTo>
                  <a:lnTo>
                    <a:pt x="3632" y="8228"/>
                  </a:lnTo>
                  <a:lnTo>
                    <a:pt x="0" y="11669"/>
                  </a:lnTo>
                  <a:lnTo>
                    <a:pt x="11883" y="17884"/>
                  </a:lnTo>
                  <a:lnTo>
                    <a:pt x="18705" y="8513"/>
                  </a:lnTo>
                  <a:lnTo>
                    <a:pt x="15074" y="6168"/>
                  </a:lnTo>
                  <a:lnTo>
                    <a:pt x="18158" y="1405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992115" y="2298128"/>
              <a:ext cx="587694" cy="576823"/>
            </a:xfrm>
            <a:custGeom>
              <a:rect b="b" l="l" r="r" t="t"/>
              <a:pathLst>
                <a:path extrusionOk="0" h="17086" w="17408">
                  <a:moveTo>
                    <a:pt x="11670" y="0"/>
                  </a:moveTo>
                  <a:cubicBezTo>
                    <a:pt x="11272" y="0"/>
                    <a:pt x="10875" y="76"/>
                    <a:pt x="10502" y="226"/>
                  </a:cubicBezTo>
                  <a:cubicBezTo>
                    <a:pt x="9728" y="499"/>
                    <a:pt x="8978" y="1011"/>
                    <a:pt x="8311" y="1535"/>
                  </a:cubicBezTo>
                  <a:cubicBezTo>
                    <a:pt x="6823" y="2297"/>
                    <a:pt x="5370" y="3547"/>
                    <a:pt x="4608" y="5024"/>
                  </a:cubicBezTo>
                  <a:cubicBezTo>
                    <a:pt x="4489" y="5274"/>
                    <a:pt x="4382" y="5524"/>
                    <a:pt x="4299" y="5798"/>
                  </a:cubicBezTo>
                  <a:cubicBezTo>
                    <a:pt x="4084" y="6119"/>
                    <a:pt x="3918" y="6452"/>
                    <a:pt x="3798" y="6810"/>
                  </a:cubicBezTo>
                  <a:cubicBezTo>
                    <a:pt x="3739" y="7024"/>
                    <a:pt x="3691" y="7250"/>
                    <a:pt x="3667" y="7476"/>
                  </a:cubicBezTo>
                  <a:cubicBezTo>
                    <a:pt x="3560" y="7905"/>
                    <a:pt x="3382" y="8322"/>
                    <a:pt x="3144" y="8703"/>
                  </a:cubicBezTo>
                  <a:cubicBezTo>
                    <a:pt x="2838" y="8579"/>
                    <a:pt x="2525" y="8521"/>
                    <a:pt x="2224" y="8521"/>
                  </a:cubicBezTo>
                  <a:cubicBezTo>
                    <a:pt x="1598" y="8521"/>
                    <a:pt x="1025" y="8773"/>
                    <a:pt x="679" y="9215"/>
                  </a:cubicBezTo>
                  <a:cubicBezTo>
                    <a:pt x="0" y="10096"/>
                    <a:pt x="536" y="11298"/>
                    <a:pt x="977" y="11858"/>
                  </a:cubicBezTo>
                  <a:cubicBezTo>
                    <a:pt x="1498" y="12518"/>
                    <a:pt x="2342" y="12880"/>
                    <a:pt x="3273" y="12880"/>
                  </a:cubicBezTo>
                  <a:cubicBezTo>
                    <a:pt x="3619" y="12880"/>
                    <a:pt x="3976" y="12830"/>
                    <a:pt x="4334" y="12727"/>
                  </a:cubicBezTo>
                  <a:cubicBezTo>
                    <a:pt x="4834" y="14537"/>
                    <a:pt x="6227" y="15977"/>
                    <a:pt x="8037" y="16537"/>
                  </a:cubicBezTo>
                  <a:cubicBezTo>
                    <a:pt x="8906" y="16823"/>
                    <a:pt x="9799" y="16989"/>
                    <a:pt x="10716" y="17061"/>
                  </a:cubicBezTo>
                  <a:cubicBezTo>
                    <a:pt x="10958" y="17078"/>
                    <a:pt x="11201" y="17086"/>
                    <a:pt x="11444" y="17086"/>
                  </a:cubicBezTo>
                  <a:cubicBezTo>
                    <a:pt x="12063" y="17086"/>
                    <a:pt x="12684" y="17032"/>
                    <a:pt x="13300" y="16930"/>
                  </a:cubicBezTo>
                  <a:cubicBezTo>
                    <a:pt x="14431" y="16739"/>
                    <a:pt x="15324" y="16585"/>
                    <a:pt x="16086" y="15894"/>
                  </a:cubicBezTo>
                  <a:cubicBezTo>
                    <a:pt x="16514" y="15525"/>
                    <a:pt x="17407" y="14525"/>
                    <a:pt x="17383" y="9893"/>
                  </a:cubicBezTo>
                  <a:cubicBezTo>
                    <a:pt x="17372" y="7845"/>
                    <a:pt x="17074" y="5690"/>
                    <a:pt x="16776" y="3428"/>
                  </a:cubicBezTo>
                  <a:cubicBezTo>
                    <a:pt x="16657" y="2869"/>
                    <a:pt x="16538" y="2321"/>
                    <a:pt x="16419" y="1761"/>
                  </a:cubicBezTo>
                  <a:cubicBezTo>
                    <a:pt x="16395" y="1666"/>
                    <a:pt x="16371" y="1571"/>
                    <a:pt x="16360" y="1488"/>
                  </a:cubicBezTo>
                  <a:cubicBezTo>
                    <a:pt x="16276" y="1380"/>
                    <a:pt x="16181" y="1285"/>
                    <a:pt x="16086" y="1202"/>
                  </a:cubicBezTo>
                  <a:cubicBezTo>
                    <a:pt x="15883" y="1011"/>
                    <a:pt x="15657" y="868"/>
                    <a:pt x="15407" y="749"/>
                  </a:cubicBezTo>
                  <a:cubicBezTo>
                    <a:pt x="15264" y="690"/>
                    <a:pt x="15133" y="642"/>
                    <a:pt x="14990" y="607"/>
                  </a:cubicBezTo>
                  <a:cubicBezTo>
                    <a:pt x="14534" y="457"/>
                    <a:pt x="14062" y="388"/>
                    <a:pt x="13582" y="388"/>
                  </a:cubicBezTo>
                  <a:cubicBezTo>
                    <a:pt x="13449" y="388"/>
                    <a:pt x="13315" y="394"/>
                    <a:pt x="13181" y="404"/>
                  </a:cubicBezTo>
                  <a:cubicBezTo>
                    <a:pt x="12990" y="285"/>
                    <a:pt x="12776" y="190"/>
                    <a:pt x="12561" y="130"/>
                  </a:cubicBezTo>
                  <a:cubicBezTo>
                    <a:pt x="12270" y="43"/>
                    <a:pt x="11970" y="0"/>
                    <a:pt x="1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2320949" y="1080600"/>
              <a:ext cx="570004" cy="705854"/>
            </a:xfrm>
            <a:custGeom>
              <a:rect b="b" l="l" r="r" t="t"/>
              <a:pathLst>
                <a:path extrusionOk="0" h="20908" w="16884">
                  <a:moveTo>
                    <a:pt x="15838" y="0"/>
                  </a:moveTo>
                  <a:cubicBezTo>
                    <a:pt x="15762" y="0"/>
                    <a:pt x="15688" y="34"/>
                    <a:pt x="15633" y="96"/>
                  </a:cubicBezTo>
                  <a:lnTo>
                    <a:pt x="0" y="20003"/>
                  </a:lnTo>
                  <a:lnTo>
                    <a:pt x="1167" y="20908"/>
                  </a:lnTo>
                  <a:lnTo>
                    <a:pt x="16800" y="1012"/>
                  </a:lnTo>
                  <a:cubicBezTo>
                    <a:pt x="16883" y="905"/>
                    <a:pt x="16872" y="739"/>
                    <a:pt x="16753" y="655"/>
                  </a:cubicBezTo>
                  <a:lnTo>
                    <a:pt x="16002" y="60"/>
                  </a:lnTo>
                  <a:cubicBezTo>
                    <a:pt x="15952" y="19"/>
                    <a:pt x="15894" y="0"/>
                    <a:pt x="15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1276672" y="3208885"/>
              <a:ext cx="170488" cy="235172"/>
            </a:xfrm>
            <a:custGeom>
              <a:rect b="b" l="l" r="r" t="t"/>
              <a:pathLst>
                <a:path extrusionOk="0" fill="none" h="6966" w="5050">
                  <a:moveTo>
                    <a:pt x="3918" y="1"/>
                  </a:moveTo>
                  <a:cubicBezTo>
                    <a:pt x="5049" y="3382"/>
                    <a:pt x="4454" y="6180"/>
                    <a:pt x="3370" y="6644"/>
                  </a:cubicBezTo>
                  <a:cubicBezTo>
                    <a:pt x="2442" y="6966"/>
                    <a:pt x="1430" y="6954"/>
                    <a:pt x="513" y="6621"/>
                  </a:cubicBezTo>
                  <a:lnTo>
                    <a:pt x="1" y="3227"/>
                  </a:lnTo>
                  <a:close/>
                </a:path>
              </a:pathLst>
            </a:custGeom>
            <a:noFill/>
            <a:ln cap="flat" cmpd="sng" w="11300">
              <a:solidFill>
                <a:srgbClr val="180B17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1324914" y="3354792"/>
              <a:ext cx="72381" cy="27379"/>
            </a:xfrm>
            <a:custGeom>
              <a:rect b="b" l="l" r="r" t="t"/>
              <a:pathLst>
                <a:path extrusionOk="0" fill="none" h="811" w="2144">
                  <a:moveTo>
                    <a:pt x="1" y="36"/>
                  </a:moveTo>
                  <a:cubicBezTo>
                    <a:pt x="1" y="36"/>
                    <a:pt x="1418" y="810"/>
                    <a:pt x="2144" y="1"/>
                  </a:cubicBezTo>
                </a:path>
              </a:pathLst>
            </a:custGeom>
            <a:noFill/>
            <a:ln cap="rnd" cmpd="sng" w="11300">
              <a:solidFill>
                <a:srgbClr val="180B17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646048" y="1448779"/>
              <a:ext cx="2011016" cy="2934217"/>
            </a:xfrm>
            <a:custGeom>
              <a:rect b="b" l="l" r="r" t="t"/>
              <a:pathLst>
                <a:path extrusionOk="0" h="86914" w="59568">
                  <a:moveTo>
                    <a:pt x="56757" y="0"/>
                  </a:moveTo>
                  <a:lnTo>
                    <a:pt x="49494" y="9228"/>
                  </a:lnTo>
                  <a:lnTo>
                    <a:pt x="48566" y="9633"/>
                  </a:lnTo>
                  <a:cubicBezTo>
                    <a:pt x="48542" y="9644"/>
                    <a:pt x="48518" y="9668"/>
                    <a:pt x="48506" y="9680"/>
                  </a:cubicBezTo>
                  <a:lnTo>
                    <a:pt x="37136" y="23420"/>
                  </a:lnTo>
                  <a:cubicBezTo>
                    <a:pt x="37076" y="23491"/>
                    <a:pt x="37088" y="23610"/>
                    <a:pt x="37159" y="23670"/>
                  </a:cubicBezTo>
                  <a:lnTo>
                    <a:pt x="38112" y="24408"/>
                  </a:lnTo>
                  <a:cubicBezTo>
                    <a:pt x="38183" y="24468"/>
                    <a:pt x="38207" y="24575"/>
                    <a:pt x="38148" y="24646"/>
                  </a:cubicBezTo>
                  <a:lnTo>
                    <a:pt x="26849" y="39017"/>
                  </a:lnTo>
                  <a:cubicBezTo>
                    <a:pt x="26813" y="39065"/>
                    <a:pt x="26801" y="39136"/>
                    <a:pt x="26825" y="39184"/>
                  </a:cubicBezTo>
                  <a:lnTo>
                    <a:pt x="26992" y="39565"/>
                  </a:lnTo>
                  <a:cubicBezTo>
                    <a:pt x="27015" y="39624"/>
                    <a:pt x="27003" y="39684"/>
                    <a:pt x="26968" y="39732"/>
                  </a:cubicBezTo>
                  <a:lnTo>
                    <a:pt x="22312" y="45649"/>
                  </a:lnTo>
                  <a:cubicBezTo>
                    <a:pt x="22278" y="45698"/>
                    <a:pt x="22227" y="45722"/>
                    <a:pt x="22176" y="45722"/>
                  </a:cubicBezTo>
                  <a:cubicBezTo>
                    <a:pt x="22140" y="45722"/>
                    <a:pt x="22104" y="45709"/>
                    <a:pt x="22074" y="45685"/>
                  </a:cubicBezTo>
                  <a:lnTo>
                    <a:pt x="21800" y="45470"/>
                  </a:lnTo>
                  <a:cubicBezTo>
                    <a:pt x="21764" y="45445"/>
                    <a:pt x="21726" y="45432"/>
                    <a:pt x="21690" y="45432"/>
                  </a:cubicBezTo>
                  <a:cubicBezTo>
                    <a:pt x="21641" y="45432"/>
                    <a:pt x="21596" y="45454"/>
                    <a:pt x="21562" y="45494"/>
                  </a:cubicBezTo>
                  <a:lnTo>
                    <a:pt x="19824" y="47732"/>
                  </a:lnTo>
                  <a:cubicBezTo>
                    <a:pt x="19764" y="47792"/>
                    <a:pt x="19764" y="47875"/>
                    <a:pt x="19824" y="47947"/>
                  </a:cubicBezTo>
                  <a:lnTo>
                    <a:pt x="20157" y="48364"/>
                  </a:lnTo>
                  <a:cubicBezTo>
                    <a:pt x="20205" y="48423"/>
                    <a:pt x="20205" y="48506"/>
                    <a:pt x="20157" y="48566"/>
                  </a:cubicBezTo>
                  <a:cubicBezTo>
                    <a:pt x="19633" y="49245"/>
                    <a:pt x="16788" y="52983"/>
                    <a:pt x="16395" y="54317"/>
                  </a:cubicBezTo>
                  <a:cubicBezTo>
                    <a:pt x="15954" y="55781"/>
                    <a:pt x="14978" y="59508"/>
                    <a:pt x="14276" y="60258"/>
                  </a:cubicBezTo>
                  <a:cubicBezTo>
                    <a:pt x="13573" y="61008"/>
                    <a:pt x="12287" y="61460"/>
                    <a:pt x="11525" y="62437"/>
                  </a:cubicBezTo>
                  <a:cubicBezTo>
                    <a:pt x="10894" y="63246"/>
                    <a:pt x="3131" y="75045"/>
                    <a:pt x="488" y="79082"/>
                  </a:cubicBezTo>
                  <a:cubicBezTo>
                    <a:pt x="0" y="79820"/>
                    <a:pt x="202" y="80820"/>
                    <a:pt x="941" y="81320"/>
                  </a:cubicBezTo>
                  <a:lnTo>
                    <a:pt x="9013" y="86737"/>
                  </a:lnTo>
                  <a:cubicBezTo>
                    <a:pt x="9193" y="86857"/>
                    <a:pt x="9395" y="86913"/>
                    <a:pt x="9595" y="86913"/>
                  </a:cubicBezTo>
                  <a:cubicBezTo>
                    <a:pt x="10030" y="86913"/>
                    <a:pt x="10453" y="86647"/>
                    <a:pt x="10609" y="86190"/>
                  </a:cubicBezTo>
                  <a:lnTo>
                    <a:pt x="17395" y="65854"/>
                  </a:lnTo>
                  <a:cubicBezTo>
                    <a:pt x="17407" y="65818"/>
                    <a:pt x="17431" y="65782"/>
                    <a:pt x="17467" y="65770"/>
                  </a:cubicBezTo>
                  <a:lnTo>
                    <a:pt x="19479" y="64342"/>
                  </a:lnTo>
                  <a:cubicBezTo>
                    <a:pt x="19514" y="64318"/>
                    <a:pt x="19538" y="64282"/>
                    <a:pt x="19550" y="64246"/>
                  </a:cubicBezTo>
                  <a:lnTo>
                    <a:pt x="19872" y="62818"/>
                  </a:lnTo>
                  <a:cubicBezTo>
                    <a:pt x="19884" y="62782"/>
                    <a:pt x="19884" y="62746"/>
                    <a:pt x="19872" y="62722"/>
                  </a:cubicBezTo>
                  <a:cubicBezTo>
                    <a:pt x="19729" y="62341"/>
                    <a:pt x="18800" y="59782"/>
                    <a:pt x="20134" y="57079"/>
                  </a:cubicBezTo>
                  <a:cubicBezTo>
                    <a:pt x="22467" y="52328"/>
                    <a:pt x="49232" y="15705"/>
                    <a:pt x="51923" y="12228"/>
                  </a:cubicBezTo>
                  <a:cubicBezTo>
                    <a:pt x="54090" y="9430"/>
                    <a:pt x="55757" y="7156"/>
                    <a:pt x="56590" y="5989"/>
                  </a:cubicBezTo>
                  <a:lnTo>
                    <a:pt x="59567" y="2203"/>
                  </a:lnTo>
                  <a:lnTo>
                    <a:pt x="567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2601489" y="1366372"/>
              <a:ext cx="126262" cy="142737"/>
            </a:xfrm>
            <a:custGeom>
              <a:rect b="b" l="l" r="r" t="t"/>
              <a:pathLst>
                <a:path extrusionOk="0" h="4228" w="3740">
                  <a:moveTo>
                    <a:pt x="2632" y="1"/>
                  </a:moveTo>
                  <a:lnTo>
                    <a:pt x="1" y="3358"/>
                  </a:lnTo>
                  <a:lnTo>
                    <a:pt x="1096" y="4227"/>
                  </a:lnTo>
                  <a:lnTo>
                    <a:pt x="3740" y="870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2629239" y="1189508"/>
              <a:ext cx="254483" cy="318796"/>
            </a:xfrm>
            <a:custGeom>
              <a:rect b="b" l="l" r="r" t="t"/>
              <a:pathLst>
                <a:path extrusionOk="0" h="9443" w="7538">
                  <a:moveTo>
                    <a:pt x="7251" y="1"/>
                  </a:moveTo>
                  <a:lnTo>
                    <a:pt x="1" y="9216"/>
                  </a:lnTo>
                  <a:lnTo>
                    <a:pt x="298" y="9443"/>
                  </a:lnTo>
                  <a:lnTo>
                    <a:pt x="7537" y="227"/>
                  </a:lnTo>
                  <a:lnTo>
                    <a:pt x="7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2762284" y="1094678"/>
              <a:ext cx="61544" cy="84434"/>
            </a:xfrm>
            <a:custGeom>
              <a:rect b="b" l="l" r="r" t="t"/>
              <a:pathLst>
                <a:path extrusionOk="0" h="2501" w="1823">
                  <a:moveTo>
                    <a:pt x="1024" y="0"/>
                  </a:moveTo>
                  <a:lnTo>
                    <a:pt x="48" y="750"/>
                  </a:lnTo>
                  <a:lnTo>
                    <a:pt x="381" y="1119"/>
                  </a:lnTo>
                  <a:lnTo>
                    <a:pt x="0" y="2227"/>
                  </a:lnTo>
                  <a:lnTo>
                    <a:pt x="346" y="2500"/>
                  </a:lnTo>
                  <a:lnTo>
                    <a:pt x="1822" y="61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183024" y="3062977"/>
              <a:ext cx="102124" cy="105770"/>
            </a:xfrm>
            <a:custGeom>
              <a:rect b="b" l="l" r="r" t="t"/>
              <a:pathLst>
                <a:path extrusionOk="0" h="3133" w="3025">
                  <a:moveTo>
                    <a:pt x="2537" y="1"/>
                  </a:moveTo>
                  <a:lnTo>
                    <a:pt x="1977" y="263"/>
                  </a:lnTo>
                  <a:lnTo>
                    <a:pt x="1" y="2454"/>
                  </a:lnTo>
                  <a:lnTo>
                    <a:pt x="870" y="3132"/>
                  </a:lnTo>
                  <a:lnTo>
                    <a:pt x="3025" y="394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1198316" y="2971354"/>
              <a:ext cx="200602" cy="242802"/>
            </a:xfrm>
            <a:custGeom>
              <a:rect b="b" l="l" r="r" t="t"/>
              <a:pathLst>
                <a:path extrusionOk="0" h="7192" w="5942">
                  <a:moveTo>
                    <a:pt x="5013" y="0"/>
                  </a:moveTo>
                  <a:lnTo>
                    <a:pt x="0" y="6370"/>
                  </a:lnTo>
                  <a:lnTo>
                    <a:pt x="929" y="7108"/>
                  </a:lnTo>
                  <a:lnTo>
                    <a:pt x="1167" y="7192"/>
                  </a:lnTo>
                  <a:lnTo>
                    <a:pt x="5941" y="73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362319" y="2754688"/>
              <a:ext cx="201007" cy="239190"/>
            </a:xfrm>
            <a:custGeom>
              <a:rect b="b" l="l" r="r" t="t"/>
              <a:pathLst>
                <a:path extrusionOk="0" h="7085" w="5954">
                  <a:moveTo>
                    <a:pt x="4941" y="1"/>
                  </a:moveTo>
                  <a:lnTo>
                    <a:pt x="0" y="6287"/>
                  </a:lnTo>
                  <a:lnTo>
                    <a:pt x="1012" y="7085"/>
                  </a:lnTo>
                  <a:lnTo>
                    <a:pt x="5953" y="787"/>
                  </a:lnTo>
                  <a:lnTo>
                    <a:pt x="4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508193" y="2626470"/>
              <a:ext cx="128659" cy="143953"/>
            </a:xfrm>
            <a:custGeom>
              <a:rect b="b" l="l" r="r" t="t"/>
              <a:pathLst>
                <a:path extrusionOk="0" h="4264" w="3811">
                  <a:moveTo>
                    <a:pt x="2585" y="1"/>
                  </a:moveTo>
                  <a:lnTo>
                    <a:pt x="1" y="3299"/>
                  </a:lnTo>
                  <a:lnTo>
                    <a:pt x="1215" y="4263"/>
                  </a:lnTo>
                  <a:lnTo>
                    <a:pt x="3811" y="965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1605488" y="2252249"/>
              <a:ext cx="331624" cy="406842"/>
            </a:xfrm>
            <a:custGeom>
              <a:rect b="b" l="l" r="r" t="t"/>
              <a:pathLst>
                <a:path extrusionOk="0" h="12051" w="9823">
                  <a:moveTo>
                    <a:pt x="8906" y="1"/>
                  </a:moveTo>
                  <a:lnTo>
                    <a:pt x="0" y="11324"/>
                  </a:lnTo>
                  <a:lnTo>
                    <a:pt x="929" y="12050"/>
                  </a:lnTo>
                  <a:lnTo>
                    <a:pt x="9823" y="727"/>
                  </a:lnTo>
                  <a:lnTo>
                    <a:pt x="89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2239758" y="1758284"/>
              <a:ext cx="179299" cy="162824"/>
            </a:xfrm>
            <a:custGeom>
              <a:rect b="b" l="l" r="r" t="t"/>
              <a:pathLst>
                <a:path extrusionOk="0" h="4823" w="5311">
                  <a:moveTo>
                    <a:pt x="1322" y="0"/>
                  </a:moveTo>
                  <a:lnTo>
                    <a:pt x="0" y="1679"/>
                  </a:lnTo>
                  <a:lnTo>
                    <a:pt x="3989" y="4822"/>
                  </a:lnTo>
                  <a:lnTo>
                    <a:pt x="5311" y="3132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2459227" y="1445977"/>
              <a:ext cx="197395" cy="203404"/>
            </a:xfrm>
            <a:custGeom>
              <a:rect b="b" l="l" r="r" t="t"/>
              <a:pathLst>
                <a:path extrusionOk="0" h="6025" w="5847">
                  <a:moveTo>
                    <a:pt x="2941" y="0"/>
                  </a:moveTo>
                  <a:lnTo>
                    <a:pt x="0" y="3739"/>
                  </a:lnTo>
                  <a:lnTo>
                    <a:pt x="2905" y="6025"/>
                  </a:lnTo>
                  <a:lnTo>
                    <a:pt x="5846" y="2286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1278697" y="2957682"/>
              <a:ext cx="88856" cy="104555"/>
            </a:xfrm>
            <a:custGeom>
              <a:rect b="b" l="l" r="r" t="t"/>
              <a:pathLst>
                <a:path extrusionOk="0" h="3097" w="2632">
                  <a:moveTo>
                    <a:pt x="2120" y="0"/>
                  </a:moveTo>
                  <a:lnTo>
                    <a:pt x="1" y="2703"/>
                  </a:lnTo>
                  <a:lnTo>
                    <a:pt x="512" y="3096"/>
                  </a:lnTo>
                  <a:lnTo>
                    <a:pt x="2632" y="405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1606905" y="2751616"/>
              <a:ext cx="57696" cy="43888"/>
            </a:xfrm>
            <a:custGeom>
              <a:rect b="b" l="l" r="r" t="t"/>
              <a:pathLst>
                <a:path extrusionOk="0" h="1300" w="1709">
                  <a:moveTo>
                    <a:pt x="851" y="0"/>
                  </a:moveTo>
                  <a:cubicBezTo>
                    <a:pt x="658" y="0"/>
                    <a:pt x="464" y="87"/>
                    <a:pt x="339" y="247"/>
                  </a:cubicBezTo>
                  <a:cubicBezTo>
                    <a:pt x="0" y="687"/>
                    <a:pt x="316" y="1300"/>
                    <a:pt x="837" y="1300"/>
                  </a:cubicBezTo>
                  <a:cubicBezTo>
                    <a:pt x="865" y="1300"/>
                    <a:pt x="894" y="1298"/>
                    <a:pt x="923" y="1294"/>
                  </a:cubicBezTo>
                  <a:cubicBezTo>
                    <a:pt x="1494" y="1223"/>
                    <a:pt x="1709" y="497"/>
                    <a:pt x="1244" y="139"/>
                  </a:cubicBezTo>
                  <a:cubicBezTo>
                    <a:pt x="1130" y="45"/>
                    <a:pt x="991" y="0"/>
                    <a:pt x="851" y="0"/>
                  </a:cubicBez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658152" y="2352176"/>
              <a:ext cx="297054" cy="354514"/>
            </a:xfrm>
            <a:custGeom>
              <a:rect b="b" l="l" r="r" t="t"/>
              <a:pathLst>
                <a:path extrusionOk="0" h="10501" w="8799">
                  <a:moveTo>
                    <a:pt x="7902" y="0"/>
                  </a:moveTo>
                  <a:cubicBezTo>
                    <a:pt x="7668" y="0"/>
                    <a:pt x="7438" y="104"/>
                    <a:pt x="7287" y="303"/>
                  </a:cubicBezTo>
                  <a:lnTo>
                    <a:pt x="274" y="9221"/>
                  </a:lnTo>
                  <a:cubicBezTo>
                    <a:pt x="0" y="9566"/>
                    <a:pt x="60" y="10054"/>
                    <a:pt x="405" y="10328"/>
                  </a:cubicBezTo>
                  <a:cubicBezTo>
                    <a:pt x="551" y="10444"/>
                    <a:pt x="723" y="10500"/>
                    <a:pt x="893" y="10500"/>
                  </a:cubicBezTo>
                  <a:cubicBezTo>
                    <a:pt x="1125" y="10500"/>
                    <a:pt x="1354" y="10396"/>
                    <a:pt x="1512" y="10197"/>
                  </a:cubicBezTo>
                  <a:lnTo>
                    <a:pt x="8525" y="1280"/>
                  </a:lnTo>
                  <a:cubicBezTo>
                    <a:pt x="8799" y="934"/>
                    <a:pt x="8739" y="434"/>
                    <a:pt x="8394" y="172"/>
                  </a:cubicBezTo>
                  <a:cubicBezTo>
                    <a:pt x="8248" y="56"/>
                    <a:pt x="8074" y="0"/>
                    <a:pt x="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221543" y="3050621"/>
              <a:ext cx="108235" cy="82678"/>
            </a:xfrm>
            <a:custGeom>
              <a:rect b="b" l="l" r="r" t="t"/>
              <a:pathLst>
                <a:path extrusionOk="0" h="2449" w="3206">
                  <a:moveTo>
                    <a:pt x="1597" y="0"/>
                  </a:moveTo>
                  <a:cubicBezTo>
                    <a:pt x="1234" y="0"/>
                    <a:pt x="876" y="163"/>
                    <a:pt x="634" y="474"/>
                  </a:cubicBezTo>
                  <a:cubicBezTo>
                    <a:pt x="0" y="1289"/>
                    <a:pt x="604" y="2448"/>
                    <a:pt x="1595" y="2448"/>
                  </a:cubicBezTo>
                  <a:cubicBezTo>
                    <a:pt x="1647" y="2448"/>
                    <a:pt x="1700" y="2445"/>
                    <a:pt x="1753" y="2439"/>
                  </a:cubicBezTo>
                  <a:cubicBezTo>
                    <a:pt x="2825" y="2296"/>
                    <a:pt x="3206" y="926"/>
                    <a:pt x="2348" y="260"/>
                  </a:cubicBezTo>
                  <a:cubicBezTo>
                    <a:pt x="2124" y="85"/>
                    <a:pt x="1859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428217" y="4334755"/>
              <a:ext cx="112184" cy="235172"/>
            </a:xfrm>
            <a:custGeom>
              <a:rect b="b" l="l" r="r" t="t"/>
              <a:pathLst>
                <a:path extrusionOk="0" fill="none" h="6966" w="3323">
                  <a:moveTo>
                    <a:pt x="3322" y="5465"/>
                  </a:moveTo>
                  <a:cubicBezTo>
                    <a:pt x="3322" y="6382"/>
                    <a:pt x="2584" y="6965"/>
                    <a:pt x="1656" y="6965"/>
                  </a:cubicBezTo>
                  <a:lnTo>
                    <a:pt x="1656" y="6965"/>
                  </a:lnTo>
                  <a:cubicBezTo>
                    <a:pt x="739" y="6965"/>
                    <a:pt x="1" y="6227"/>
                    <a:pt x="1" y="5310"/>
                  </a:cubicBezTo>
                  <a:lnTo>
                    <a:pt x="1" y="1667"/>
                  </a:lnTo>
                  <a:cubicBezTo>
                    <a:pt x="1" y="750"/>
                    <a:pt x="739" y="0"/>
                    <a:pt x="1656" y="0"/>
                  </a:cubicBezTo>
                  <a:lnTo>
                    <a:pt x="1656" y="0"/>
                  </a:lnTo>
                  <a:cubicBezTo>
                    <a:pt x="2572" y="0"/>
                    <a:pt x="3322" y="500"/>
                    <a:pt x="3322" y="1417"/>
                  </a:cubicBezTo>
                </a:path>
              </a:pathLst>
            </a:custGeom>
            <a:solidFill>
              <a:schemeClr val="accent2"/>
            </a:solidFill>
            <a:ln cap="flat" cmpd="sng" w="29775">
              <a:solidFill>
                <a:srgbClr val="E1E1E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750180" y="4346402"/>
              <a:ext cx="85244" cy="205835"/>
            </a:xfrm>
            <a:custGeom>
              <a:rect b="b" l="l" r="r" t="t"/>
              <a:pathLst>
                <a:path extrusionOk="0" h="6097" w="2525">
                  <a:moveTo>
                    <a:pt x="1" y="0"/>
                  </a:moveTo>
                  <a:lnTo>
                    <a:pt x="1" y="6096"/>
                  </a:lnTo>
                  <a:lnTo>
                    <a:pt x="2525" y="6096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120332" y="4346402"/>
              <a:ext cx="84839" cy="205835"/>
            </a:xfrm>
            <a:custGeom>
              <a:rect b="b" l="l" r="r" t="t"/>
              <a:pathLst>
                <a:path extrusionOk="0" h="6097" w="2513">
                  <a:moveTo>
                    <a:pt x="0" y="0"/>
                  </a:moveTo>
                  <a:lnTo>
                    <a:pt x="0" y="6096"/>
                  </a:lnTo>
                  <a:lnTo>
                    <a:pt x="2513" y="6096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2140303" y="3128740"/>
              <a:ext cx="265489" cy="342596"/>
            </a:xfrm>
            <a:custGeom>
              <a:rect b="b" l="l" r="r" t="t"/>
              <a:pathLst>
                <a:path extrusionOk="0" h="10148" w="7864">
                  <a:moveTo>
                    <a:pt x="116" y="0"/>
                  </a:moveTo>
                  <a:cubicBezTo>
                    <a:pt x="57" y="0"/>
                    <a:pt x="0" y="56"/>
                    <a:pt x="17" y="125"/>
                  </a:cubicBezTo>
                  <a:cubicBezTo>
                    <a:pt x="327" y="1398"/>
                    <a:pt x="994" y="2553"/>
                    <a:pt x="1339" y="3827"/>
                  </a:cubicBezTo>
                  <a:cubicBezTo>
                    <a:pt x="1601" y="4768"/>
                    <a:pt x="1684" y="6328"/>
                    <a:pt x="2923" y="6494"/>
                  </a:cubicBezTo>
                  <a:cubicBezTo>
                    <a:pt x="2963" y="6498"/>
                    <a:pt x="3005" y="6500"/>
                    <a:pt x="3046" y="6500"/>
                  </a:cubicBezTo>
                  <a:cubicBezTo>
                    <a:pt x="3246" y="6500"/>
                    <a:pt x="3450" y="6454"/>
                    <a:pt x="3637" y="6375"/>
                  </a:cubicBezTo>
                  <a:cubicBezTo>
                    <a:pt x="3728" y="6337"/>
                    <a:pt x="3809" y="6319"/>
                    <a:pt x="3880" y="6319"/>
                  </a:cubicBezTo>
                  <a:cubicBezTo>
                    <a:pt x="4099" y="6319"/>
                    <a:pt x="4232" y="6487"/>
                    <a:pt x="4304" y="6756"/>
                  </a:cubicBezTo>
                  <a:cubicBezTo>
                    <a:pt x="4482" y="7399"/>
                    <a:pt x="4351" y="8006"/>
                    <a:pt x="4720" y="8602"/>
                  </a:cubicBezTo>
                  <a:cubicBezTo>
                    <a:pt x="5222" y="9437"/>
                    <a:pt x="6328" y="10148"/>
                    <a:pt x="7336" y="10148"/>
                  </a:cubicBezTo>
                  <a:cubicBezTo>
                    <a:pt x="7405" y="10148"/>
                    <a:pt x="7474" y="10145"/>
                    <a:pt x="7542" y="10138"/>
                  </a:cubicBezTo>
                  <a:cubicBezTo>
                    <a:pt x="7733" y="10126"/>
                    <a:pt x="7864" y="9911"/>
                    <a:pt x="7709" y="9769"/>
                  </a:cubicBezTo>
                  <a:cubicBezTo>
                    <a:pt x="6828" y="8983"/>
                    <a:pt x="5363" y="8935"/>
                    <a:pt x="5173" y="7518"/>
                  </a:cubicBezTo>
                  <a:cubicBezTo>
                    <a:pt x="5101" y="6994"/>
                    <a:pt x="5137" y="6482"/>
                    <a:pt x="4816" y="6018"/>
                  </a:cubicBezTo>
                  <a:cubicBezTo>
                    <a:pt x="4613" y="5705"/>
                    <a:pt x="4265" y="5511"/>
                    <a:pt x="3895" y="5511"/>
                  </a:cubicBezTo>
                  <a:cubicBezTo>
                    <a:pt x="3829" y="5511"/>
                    <a:pt x="3763" y="5517"/>
                    <a:pt x="3696" y="5530"/>
                  </a:cubicBezTo>
                  <a:cubicBezTo>
                    <a:pt x="3479" y="5575"/>
                    <a:pt x="3275" y="5724"/>
                    <a:pt x="3064" y="5724"/>
                  </a:cubicBezTo>
                  <a:cubicBezTo>
                    <a:pt x="2998" y="5724"/>
                    <a:pt x="2931" y="5710"/>
                    <a:pt x="2863" y="5673"/>
                  </a:cubicBezTo>
                  <a:cubicBezTo>
                    <a:pt x="2565" y="5530"/>
                    <a:pt x="2446" y="5208"/>
                    <a:pt x="2363" y="4935"/>
                  </a:cubicBezTo>
                  <a:cubicBezTo>
                    <a:pt x="2184" y="4339"/>
                    <a:pt x="2065" y="3732"/>
                    <a:pt x="1863" y="3149"/>
                  </a:cubicBezTo>
                  <a:cubicBezTo>
                    <a:pt x="1672" y="2577"/>
                    <a:pt x="1446" y="2018"/>
                    <a:pt x="1184" y="1470"/>
                  </a:cubicBezTo>
                  <a:cubicBezTo>
                    <a:pt x="946" y="922"/>
                    <a:pt x="613" y="434"/>
                    <a:pt x="184" y="29"/>
                  </a:cubicBezTo>
                  <a:cubicBezTo>
                    <a:pt x="164" y="9"/>
                    <a:pt x="14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847422" y="3257532"/>
              <a:ext cx="563151" cy="484760"/>
            </a:xfrm>
            <a:custGeom>
              <a:rect b="b" l="l" r="r" t="t"/>
              <a:pathLst>
                <a:path extrusionOk="0" h="14359" w="16681">
                  <a:moveTo>
                    <a:pt x="11121" y="0"/>
                  </a:moveTo>
                  <a:lnTo>
                    <a:pt x="6346" y="2501"/>
                  </a:lnTo>
                  <a:lnTo>
                    <a:pt x="1465" y="7180"/>
                  </a:lnTo>
                  <a:lnTo>
                    <a:pt x="1274" y="7358"/>
                  </a:lnTo>
                  <a:cubicBezTo>
                    <a:pt x="0" y="10037"/>
                    <a:pt x="1179" y="13800"/>
                    <a:pt x="3679" y="13907"/>
                  </a:cubicBezTo>
                  <a:lnTo>
                    <a:pt x="3858" y="13907"/>
                  </a:lnTo>
                  <a:cubicBezTo>
                    <a:pt x="4548" y="13907"/>
                    <a:pt x="5215" y="13740"/>
                    <a:pt x="5822" y="13431"/>
                  </a:cubicBezTo>
                  <a:cubicBezTo>
                    <a:pt x="6537" y="13062"/>
                    <a:pt x="7168" y="12526"/>
                    <a:pt x="7668" y="11883"/>
                  </a:cubicBezTo>
                  <a:lnTo>
                    <a:pt x="10680" y="13050"/>
                  </a:lnTo>
                  <a:cubicBezTo>
                    <a:pt x="9692" y="13550"/>
                    <a:pt x="9454" y="13824"/>
                    <a:pt x="9489" y="13990"/>
                  </a:cubicBezTo>
                  <a:cubicBezTo>
                    <a:pt x="9534" y="14188"/>
                    <a:pt x="9993" y="14359"/>
                    <a:pt x="10561" y="14359"/>
                  </a:cubicBezTo>
                  <a:cubicBezTo>
                    <a:pt x="11053" y="14359"/>
                    <a:pt x="11627" y="14231"/>
                    <a:pt x="12085" y="13883"/>
                  </a:cubicBezTo>
                  <a:cubicBezTo>
                    <a:pt x="12799" y="13347"/>
                    <a:pt x="13121" y="12371"/>
                    <a:pt x="12942" y="11359"/>
                  </a:cubicBezTo>
                  <a:cubicBezTo>
                    <a:pt x="13490" y="11299"/>
                    <a:pt x="13776" y="11085"/>
                    <a:pt x="13919" y="10907"/>
                  </a:cubicBezTo>
                  <a:cubicBezTo>
                    <a:pt x="14216" y="10561"/>
                    <a:pt x="14288" y="10014"/>
                    <a:pt x="14288" y="9573"/>
                  </a:cubicBezTo>
                  <a:cubicBezTo>
                    <a:pt x="14288" y="9323"/>
                    <a:pt x="14264" y="9085"/>
                    <a:pt x="14228" y="8847"/>
                  </a:cubicBezTo>
                  <a:cubicBezTo>
                    <a:pt x="14597" y="8585"/>
                    <a:pt x="14954" y="8311"/>
                    <a:pt x="15288" y="8013"/>
                  </a:cubicBezTo>
                  <a:cubicBezTo>
                    <a:pt x="16133" y="7180"/>
                    <a:pt x="12395" y="4334"/>
                    <a:pt x="12395" y="4334"/>
                  </a:cubicBezTo>
                  <a:lnTo>
                    <a:pt x="9418" y="3679"/>
                  </a:lnTo>
                  <a:lnTo>
                    <a:pt x="11430" y="2501"/>
                  </a:lnTo>
                  <a:cubicBezTo>
                    <a:pt x="11430" y="2501"/>
                    <a:pt x="14206" y="4313"/>
                    <a:pt x="15545" y="4313"/>
                  </a:cubicBezTo>
                  <a:cubicBezTo>
                    <a:pt x="15869" y="4313"/>
                    <a:pt x="16109" y="4206"/>
                    <a:pt x="16205" y="3941"/>
                  </a:cubicBezTo>
                  <a:cubicBezTo>
                    <a:pt x="16681" y="2584"/>
                    <a:pt x="11121" y="0"/>
                    <a:pt x="1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896846" y="3499484"/>
              <a:ext cx="209447" cy="211473"/>
            </a:xfrm>
            <a:custGeom>
              <a:rect b="b" l="l" r="r" t="t"/>
              <a:pathLst>
                <a:path extrusionOk="0" h="6264" w="6204">
                  <a:moveTo>
                    <a:pt x="1" y="1"/>
                  </a:moveTo>
                  <a:lnTo>
                    <a:pt x="1275" y="4633"/>
                  </a:lnTo>
                  <a:lnTo>
                    <a:pt x="4358" y="6264"/>
                  </a:lnTo>
                  <a:cubicBezTo>
                    <a:pt x="5073" y="5883"/>
                    <a:pt x="5704" y="5359"/>
                    <a:pt x="6204" y="4704"/>
                  </a:cubicBezTo>
                  <a:cubicBezTo>
                    <a:pt x="3799" y="3990"/>
                    <a:pt x="1822" y="2275"/>
                    <a:pt x="774" y="1"/>
                  </a:cubicBez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304775" y="3473388"/>
              <a:ext cx="768580" cy="801834"/>
            </a:xfrm>
            <a:custGeom>
              <a:rect b="b" l="l" r="r" t="t"/>
              <a:pathLst>
                <a:path extrusionOk="0" h="23751" w="22766">
                  <a:moveTo>
                    <a:pt x="18348" y="0"/>
                  </a:moveTo>
                  <a:lnTo>
                    <a:pt x="15884" y="572"/>
                  </a:lnTo>
                  <a:lnTo>
                    <a:pt x="11681" y="4120"/>
                  </a:lnTo>
                  <a:cubicBezTo>
                    <a:pt x="10526" y="4215"/>
                    <a:pt x="9502" y="4905"/>
                    <a:pt x="8990" y="5929"/>
                  </a:cubicBezTo>
                  <a:cubicBezTo>
                    <a:pt x="8490" y="6918"/>
                    <a:pt x="8061" y="7930"/>
                    <a:pt x="7704" y="8965"/>
                  </a:cubicBezTo>
                  <a:cubicBezTo>
                    <a:pt x="7704" y="8965"/>
                    <a:pt x="1" y="17669"/>
                    <a:pt x="3323" y="21467"/>
                  </a:cubicBezTo>
                  <a:cubicBezTo>
                    <a:pt x="4108" y="22360"/>
                    <a:pt x="5216" y="22872"/>
                    <a:pt x="6120" y="23205"/>
                  </a:cubicBezTo>
                  <a:cubicBezTo>
                    <a:pt x="6120" y="23205"/>
                    <a:pt x="7572" y="23751"/>
                    <a:pt x="9096" y="23751"/>
                  </a:cubicBezTo>
                  <a:cubicBezTo>
                    <a:pt x="9212" y="23751"/>
                    <a:pt x="9327" y="23748"/>
                    <a:pt x="9442" y="23741"/>
                  </a:cubicBezTo>
                  <a:cubicBezTo>
                    <a:pt x="10716" y="23670"/>
                    <a:pt x="13062" y="22967"/>
                    <a:pt x="18324" y="14621"/>
                  </a:cubicBezTo>
                  <a:cubicBezTo>
                    <a:pt x="19503" y="12752"/>
                    <a:pt x="21087" y="10097"/>
                    <a:pt x="22765" y="6751"/>
                  </a:cubicBezTo>
                  <a:cubicBezTo>
                    <a:pt x="22075" y="5870"/>
                    <a:pt x="21372" y="4905"/>
                    <a:pt x="20670" y="3858"/>
                  </a:cubicBezTo>
                  <a:cubicBezTo>
                    <a:pt x="19777" y="2500"/>
                    <a:pt x="19015" y="1215"/>
                    <a:pt x="18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759430" y="2094863"/>
              <a:ext cx="475543" cy="538506"/>
            </a:xfrm>
            <a:custGeom>
              <a:rect b="b" l="l" r="r" t="t"/>
              <a:pathLst>
                <a:path extrusionOk="0" h="15951" w="14086">
                  <a:moveTo>
                    <a:pt x="5935" y="0"/>
                  </a:moveTo>
                  <a:cubicBezTo>
                    <a:pt x="5627" y="0"/>
                    <a:pt x="5353" y="84"/>
                    <a:pt x="5156" y="258"/>
                  </a:cubicBezTo>
                  <a:cubicBezTo>
                    <a:pt x="5013" y="377"/>
                    <a:pt x="4906" y="520"/>
                    <a:pt x="4834" y="686"/>
                  </a:cubicBezTo>
                  <a:cubicBezTo>
                    <a:pt x="4703" y="1020"/>
                    <a:pt x="4680" y="1377"/>
                    <a:pt x="4787" y="1722"/>
                  </a:cubicBezTo>
                  <a:cubicBezTo>
                    <a:pt x="4539" y="1620"/>
                    <a:pt x="4279" y="1566"/>
                    <a:pt x="4015" y="1566"/>
                  </a:cubicBezTo>
                  <a:cubicBezTo>
                    <a:pt x="3912" y="1566"/>
                    <a:pt x="3807" y="1574"/>
                    <a:pt x="3703" y="1591"/>
                  </a:cubicBezTo>
                  <a:cubicBezTo>
                    <a:pt x="3287" y="1627"/>
                    <a:pt x="2906" y="1817"/>
                    <a:pt x="2608" y="2115"/>
                  </a:cubicBezTo>
                  <a:cubicBezTo>
                    <a:pt x="2179" y="2591"/>
                    <a:pt x="2096" y="3341"/>
                    <a:pt x="2370" y="4044"/>
                  </a:cubicBezTo>
                  <a:cubicBezTo>
                    <a:pt x="2286" y="4044"/>
                    <a:pt x="1608" y="4044"/>
                    <a:pt x="1215" y="4580"/>
                  </a:cubicBezTo>
                  <a:cubicBezTo>
                    <a:pt x="822" y="5104"/>
                    <a:pt x="893" y="5937"/>
                    <a:pt x="1453" y="6532"/>
                  </a:cubicBezTo>
                  <a:cubicBezTo>
                    <a:pt x="1453" y="6532"/>
                    <a:pt x="1240" y="6464"/>
                    <a:pt x="981" y="6464"/>
                  </a:cubicBezTo>
                  <a:cubicBezTo>
                    <a:pt x="769" y="6464"/>
                    <a:pt x="528" y="6509"/>
                    <a:pt x="346" y="6675"/>
                  </a:cubicBezTo>
                  <a:cubicBezTo>
                    <a:pt x="155" y="6854"/>
                    <a:pt x="48" y="7104"/>
                    <a:pt x="48" y="7366"/>
                  </a:cubicBezTo>
                  <a:cubicBezTo>
                    <a:pt x="0" y="8068"/>
                    <a:pt x="536" y="9830"/>
                    <a:pt x="2965" y="11902"/>
                  </a:cubicBezTo>
                  <a:cubicBezTo>
                    <a:pt x="4477" y="13188"/>
                    <a:pt x="6215" y="14176"/>
                    <a:pt x="8085" y="14831"/>
                  </a:cubicBezTo>
                  <a:cubicBezTo>
                    <a:pt x="8370" y="15212"/>
                    <a:pt x="8656" y="15581"/>
                    <a:pt x="8942" y="15950"/>
                  </a:cubicBezTo>
                  <a:cubicBezTo>
                    <a:pt x="10656" y="14545"/>
                    <a:pt x="12371" y="13140"/>
                    <a:pt x="14085" y="11723"/>
                  </a:cubicBezTo>
                  <a:cubicBezTo>
                    <a:pt x="13752" y="10402"/>
                    <a:pt x="13359" y="8997"/>
                    <a:pt x="12847" y="7520"/>
                  </a:cubicBezTo>
                  <a:cubicBezTo>
                    <a:pt x="12383" y="6151"/>
                    <a:pt x="11895" y="4889"/>
                    <a:pt x="11383" y="3722"/>
                  </a:cubicBezTo>
                  <a:lnTo>
                    <a:pt x="6977" y="270"/>
                  </a:lnTo>
                  <a:cubicBezTo>
                    <a:pt x="6623" y="93"/>
                    <a:pt x="6260" y="0"/>
                    <a:pt x="5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1058823" y="2385362"/>
              <a:ext cx="252795" cy="300228"/>
            </a:xfrm>
            <a:custGeom>
              <a:rect b="b" l="l" r="r" t="t"/>
              <a:pathLst>
                <a:path extrusionOk="0" h="8893" w="7488">
                  <a:moveTo>
                    <a:pt x="7361" y="0"/>
                  </a:moveTo>
                  <a:cubicBezTo>
                    <a:pt x="7319" y="0"/>
                    <a:pt x="7278" y="25"/>
                    <a:pt x="7264" y="82"/>
                  </a:cubicBezTo>
                  <a:cubicBezTo>
                    <a:pt x="7228" y="166"/>
                    <a:pt x="7204" y="261"/>
                    <a:pt x="7168" y="344"/>
                  </a:cubicBezTo>
                  <a:cubicBezTo>
                    <a:pt x="7168" y="285"/>
                    <a:pt x="7133" y="225"/>
                    <a:pt x="7073" y="213"/>
                  </a:cubicBezTo>
                  <a:cubicBezTo>
                    <a:pt x="7049" y="201"/>
                    <a:pt x="7014" y="189"/>
                    <a:pt x="6978" y="166"/>
                  </a:cubicBezTo>
                  <a:cubicBezTo>
                    <a:pt x="6969" y="163"/>
                    <a:pt x="6960" y="161"/>
                    <a:pt x="6951" y="161"/>
                  </a:cubicBezTo>
                  <a:cubicBezTo>
                    <a:pt x="6921" y="161"/>
                    <a:pt x="6889" y="177"/>
                    <a:pt x="6871" y="213"/>
                  </a:cubicBezTo>
                  <a:cubicBezTo>
                    <a:pt x="6799" y="225"/>
                    <a:pt x="6728" y="249"/>
                    <a:pt x="6668" y="273"/>
                  </a:cubicBezTo>
                  <a:cubicBezTo>
                    <a:pt x="6525" y="320"/>
                    <a:pt x="6394" y="368"/>
                    <a:pt x="6263" y="428"/>
                  </a:cubicBezTo>
                  <a:cubicBezTo>
                    <a:pt x="5978" y="559"/>
                    <a:pt x="5704" y="713"/>
                    <a:pt x="5430" y="880"/>
                  </a:cubicBezTo>
                  <a:cubicBezTo>
                    <a:pt x="4930" y="1201"/>
                    <a:pt x="4442" y="1547"/>
                    <a:pt x="3966" y="1904"/>
                  </a:cubicBezTo>
                  <a:cubicBezTo>
                    <a:pt x="3025" y="2618"/>
                    <a:pt x="2156" y="3404"/>
                    <a:pt x="1346" y="4273"/>
                  </a:cubicBezTo>
                  <a:cubicBezTo>
                    <a:pt x="906" y="4761"/>
                    <a:pt x="477" y="5261"/>
                    <a:pt x="72" y="5797"/>
                  </a:cubicBezTo>
                  <a:cubicBezTo>
                    <a:pt x="1" y="5881"/>
                    <a:pt x="96" y="6000"/>
                    <a:pt x="191" y="6012"/>
                  </a:cubicBezTo>
                  <a:cubicBezTo>
                    <a:pt x="644" y="6023"/>
                    <a:pt x="1084" y="6119"/>
                    <a:pt x="1501" y="6274"/>
                  </a:cubicBezTo>
                  <a:cubicBezTo>
                    <a:pt x="1549" y="6381"/>
                    <a:pt x="1608" y="6488"/>
                    <a:pt x="1656" y="6595"/>
                  </a:cubicBezTo>
                  <a:cubicBezTo>
                    <a:pt x="1751" y="6833"/>
                    <a:pt x="1846" y="7059"/>
                    <a:pt x="1930" y="7297"/>
                  </a:cubicBezTo>
                  <a:cubicBezTo>
                    <a:pt x="2096" y="7762"/>
                    <a:pt x="2227" y="8226"/>
                    <a:pt x="2334" y="8702"/>
                  </a:cubicBezTo>
                  <a:cubicBezTo>
                    <a:pt x="2358" y="8774"/>
                    <a:pt x="2418" y="8821"/>
                    <a:pt x="2501" y="8821"/>
                  </a:cubicBezTo>
                  <a:lnTo>
                    <a:pt x="3251" y="8893"/>
                  </a:lnTo>
                  <a:cubicBezTo>
                    <a:pt x="3335" y="8893"/>
                    <a:pt x="3394" y="8845"/>
                    <a:pt x="3418" y="8774"/>
                  </a:cubicBezTo>
                  <a:cubicBezTo>
                    <a:pt x="3573" y="8071"/>
                    <a:pt x="3489" y="7357"/>
                    <a:pt x="3442" y="6655"/>
                  </a:cubicBezTo>
                  <a:cubicBezTo>
                    <a:pt x="3406" y="5976"/>
                    <a:pt x="3418" y="5273"/>
                    <a:pt x="3823" y="4690"/>
                  </a:cubicBezTo>
                  <a:cubicBezTo>
                    <a:pt x="4168" y="4202"/>
                    <a:pt x="4716" y="3892"/>
                    <a:pt x="5204" y="3571"/>
                  </a:cubicBezTo>
                  <a:cubicBezTo>
                    <a:pt x="5752" y="3226"/>
                    <a:pt x="6252" y="2845"/>
                    <a:pt x="6609" y="2297"/>
                  </a:cubicBezTo>
                  <a:cubicBezTo>
                    <a:pt x="7037" y="1642"/>
                    <a:pt x="7264" y="892"/>
                    <a:pt x="7466" y="142"/>
                  </a:cubicBezTo>
                  <a:cubicBezTo>
                    <a:pt x="7487" y="56"/>
                    <a:pt x="7423" y="0"/>
                    <a:pt x="7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1032288" y="2069746"/>
              <a:ext cx="515346" cy="516089"/>
            </a:xfrm>
            <a:custGeom>
              <a:rect b="b" l="l" r="r" t="t"/>
              <a:pathLst>
                <a:path extrusionOk="0" h="15287" w="15265">
                  <a:moveTo>
                    <a:pt x="13404" y="1"/>
                  </a:moveTo>
                  <a:cubicBezTo>
                    <a:pt x="10834" y="1"/>
                    <a:pt x="22" y="6052"/>
                    <a:pt x="1" y="7038"/>
                  </a:cubicBezTo>
                  <a:lnTo>
                    <a:pt x="692" y="15015"/>
                  </a:lnTo>
                  <a:cubicBezTo>
                    <a:pt x="700" y="15174"/>
                    <a:pt x="839" y="15287"/>
                    <a:pt x="988" y="15287"/>
                  </a:cubicBezTo>
                  <a:cubicBezTo>
                    <a:pt x="1041" y="15287"/>
                    <a:pt x="1094" y="15273"/>
                    <a:pt x="1144" y="15242"/>
                  </a:cubicBezTo>
                  <a:lnTo>
                    <a:pt x="2501" y="14349"/>
                  </a:lnTo>
                  <a:cubicBezTo>
                    <a:pt x="5357" y="10541"/>
                    <a:pt x="9820" y="8319"/>
                    <a:pt x="14545" y="8319"/>
                  </a:cubicBezTo>
                  <a:cubicBezTo>
                    <a:pt x="14784" y="8319"/>
                    <a:pt x="15024" y="8324"/>
                    <a:pt x="15265" y="8336"/>
                  </a:cubicBezTo>
                  <a:cubicBezTo>
                    <a:pt x="14824" y="5705"/>
                    <a:pt x="14384" y="3073"/>
                    <a:pt x="13943" y="430"/>
                  </a:cubicBezTo>
                  <a:cubicBezTo>
                    <a:pt x="13983" y="132"/>
                    <a:pt x="13783" y="1"/>
                    <a:pt x="13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564452" y="3470282"/>
              <a:ext cx="336790" cy="313732"/>
            </a:xfrm>
            <a:custGeom>
              <a:rect b="b" l="l" r="r" t="t"/>
              <a:pathLst>
                <a:path extrusionOk="0" h="9293" w="9976">
                  <a:moveTo>
                    <a:pt x="9827" y="0"/>
                  </a:moveTo>
                  <a:cubicBezTo>
                    <a:pt x="9806" y="0"/>
                    <a:pt x="9784" y="6"/>
                    <a:pt x="9763" y="21"/>
                  </a:cubicBezTo>
                  <a:cubicBezTo>
                    <a:pt x="9537" y="128"/>
                    <a:pt x="9323" y="259"/>
                    <a:pt x="9120" y="414"/>
                  </a:cubicBezTo>
                  <a:cubicBezTo>
                    <a:pt x="8918" y="580"/>
                    <a:pt x="8715" y="771"/>
                    <a:pt x="8513" y="949"/>
                  </a:cubicBezTo>
                  <a:lnTo>
                    <a:pt x="7965" y="1473"/>
                  </a:lnTo>
                  <a:cubicBezTo>
                    <a:pt x="7811" y="1628"/>
                    <a:pt x="7632" y="1783"/>
                    <a:pt x="7442" y="1902"/>
                  </a:cubicBezTo>
                  <a:cubicBezTo>
                    <a:pt x="7385" y="1939"/>
                    <a:pt x="7323" y="1957"/>
                    <a:pt x="7261" y="1957"/>
                  </a:cubicBezTo>
                  <a:cubicBezTo>
                    <a:pt x="7204" y="1957"/>
                    <a:pt x="7147" y="1942"/>
                    <a:pt x="7096" y="1914"/>
                  </a:cubicBezTo>
                  <a:cubicBezTo>
                    <a:pt x="6941" y="1830"/>
                    <a:pt x="6822" y="1688"/>
                    <a:pt x="6680" y="1580"/>
                  </a:cubicBezTo>
                  <a:cubicBezTo>
                    <a:pt x="6503" y="1459"/>
                    <a:pt x="6296" y="1399"/>
                    <a:pt x="6089" y="1399"/>
                  </a:cubicBezTo>
                  <a:cubicBezTo>
                    <a:pt x="5849" y="1399"/>
                    <a:pt x="5609" y="1480"/>
                    <a:pt x="5417" y="1640"/>
                  </a:cubicBezTo>
                  <a:cubicBezTo>
                    <a:pt x="5025" y="1938"/>
                    <a:pt x="4727" y="2354"/>
                    <a:pt x="4417" y="2723"/>
                  </a:cubicBezTo>
                  <a:cubicBezTo>
                    <a:pt x="4096" y="3092"/>
                    <a:pt x="3786" y="3485"/>
                    <a:pt x="3477" y="3878"/>
                  </a:cubicBezTo>
                  <a:cubicBezTo>
                    <a:pt x="2846" y="4664"/>
                    <a:pt x="2227" y="5450"/>
                    <a:pt x="1607" y="6248"/>
                  </a:cubicBezTo>
                  <a:cubicBezTo>
                    <a:pt x="1274" y="6676"/>
                    <a:pt x="953" y="7117"/>
                    <a:pt x="667" y="7569"/>
                  </a:cubicBezTo>
                  <a:cubicBezTo>
                    <a:pt x="524" y="7795"/>
                    <a:pt x="393" y="8022"/>
                    <a:pt x="286" y="8248"/>
                  </a:cubicBezTo>
                  <a:cubicBezTo>
                    <a:pt x="155" y="8510"/>
                    <a:pt x="0" y="8807"/>
                    <a:pt x="119" y="9093"/>
                  </a:cubicBezTo>
                  <a:cubicBezTo>
                    <a:pt x="154" y="9215"/>
                    <a:pt x="272" y="9293"/>
                    <a:pt x="393" y="9293"/>
                  </a:cubicBezTo>
                  <a:cubicBezTo>
                    <a:pt x="438" y="9293"/>
                    <a:pt x="482" y="9282"/>
                    <a:pt x="524" y="9260"/>
                  </a:cubicBezTo>
                  <a:cubicBezTo>
                    <a:pt x="750" y="9141"/>
                    <a:pt x="834" y="8927"/>
                    <a:pt x="929" y="8700"/>
                  </a:cubicBezTo>
                  <a:cubicBezTo>
                    <a:pt x="1036" y="8486"/>
                    <a:pt x="1155" y="8272"/>
                    <a:pt x="1286" y="8057"/>
                  </a:cubicBezTo>
                  <a:cubicBezTo>
                    <a:pt x="1524" y="7676"/>
                    <a:pt x="1786" y="7307"/>
                    <a:pt x="2060" y="6950"/>
                  </a:cubicBezTo>
                  <a:cubicBezTo>
                    <a:pt x="2655" y="6164"/>
                    <a:pt x="3262" y="5402"/>
                    <a:pt x="3870" y="4628"/>
                  </a:cubicBezTo>
                  <a:cubicBezTo>
                    <a:pt x="4179" y="4235"/>
                    <a:pt x="4477" y="3843"/>
                    <a:pt x="4798" y="3462"/>
                  </a:cubicBezTo>
                  <a:cubicBezTo>
                    <a:pt x="5084" y="3081"/>
                    <a:pt x="5394" y="2711"/>
                    <a:pt x="5727" y="2366"/>
                  </a:cubicBezTo>
                  <a:cubicBezTo>
                    <a:pt x="5822" y="2259"/>
                    <a:pt x="5941" y="2176"/>
                    <a:pt x="6084" y="2128"/>
                  </a:cubicBezTo>
                  <a:cubicBezTo>
                    <a:pt x="6091" y="2127"/>
                    <a:pt x="6098" y="2127"/>
                    <a:pt x="6104" y="2127"/>
                  </a:cubicBezTo>
                  <a:cubicBezTo>
                    <a:pt x="6227" y="2127"/>
                    <a:pt x="6340" y="2228"/>
                    <a:pt x="6441" y="2319"/>
                  </a:cubicBezTo>
                  <a:cubicBezTo>
                    <a:pt x="6692" y="2520"/>
                    <a:pt x="6953" y="2651"/>
                    <a:pt x="7237" y="2651"/>
                  </a:cubicBezTo>
                  <a:cubicBezTo>
                    <a:pt x="7371" y="2651"/>
                    <a:pt x="7510" y="2622"/>
                    <a:pt x="7656" y="2557"/>
                  </a:cubicBezTo>
                  <a:cubicBezTo>
                    <a:pt x="7870" y="2438"/>
                    <a:pt x="8073" y="2283"/>
                    <a:pt x="8239" y="2104"/>
                  </a:cubicBezTo>
                  <a:cubicBezTo>
                    <a:pt x="8430" y="1914"/>
                    <a:pt x="8620" y="1723"/>
                    <a:pt x="8811" y="1521"/>
                  </a:cubicBezTo>
                  <a:cubicBezTo>
                    <a:pt x="9013" y="1330"/>
                    <a:pt x="9227" y="1116"/>
                    <a:pt x="9430" y="890"/>
                  </a:cubicBezTo>
                  <a:cubicBezTo>
                    <a:pt x="9620" y="676"/>
                    <a:pt x="9787" y="437"/>
                    <a:pt x="9918" y="187"/>
                  </a:cubicBezTo>
                  <a:cubicBezTo>
                    <a:pt x="9975" y="101"/>
                    <a:pt x="9910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2016271" y="4105091"/>
              <a:ext cx="163230" cy="587323"/>
            </a:xfrm>
            <a:custGeom>
              <a:rect b="b" l="l" r="r" t="t"/>
              <a:pathLst>
                <a:path extrusionOk="0" h="17397" w="4835">
                  <a:moveTo>
                    <a:pt x="1786" y="1"/>
                  </a:moveTo>
                  <a:cubicBezTo>
                    <a:pt x="1561" y="1"/>
                    <a:pt x="1333" y="27"/>
                    <a:pt x="1108" y="76"/>
                  </a:cubicBezTo>
                  <a:cubicBezTo>
                    <a:pt x="1108" y="76"/>
                    <a:pt x="191" y="529"/>
                    <a:pt x="84" y="1386"/>
                  </a:cubicBezTo>
                  <a:cubicBezTo>
                    <a:pt x="0" y="2017"/>
                    <a:pt x="36" y="9708"/>
                    <a:pt x="72" y="13637"/>
                  </a:cubicBezTo>
                  <a:cubicBezTo>
                    <a:pt x="72" y="15042"/>
                    <a:pt x="822" y="16352"/>
                    <a:pt x="2048" y="17066"/>
                  </a:cubicBezTo>
                  <a:cubicBezTo>
                    <a:pt x="2364" y="17269"/>
                    <a:pt x="2704" y="17396"/>
                    <a:pt x="3064" y="17396"/>
                  </a:cubicBezTo>
                  <a:cubicBezTo>
                    <a:pt x="3274" y="17396"/>
                    <a:pt x="3492" y="17353"/>
                    <a:pt x="3715" y="17257"/>
                  </a:cubicBezTo>
                  <a:cubicBezTo>
                    <a:pt x="4382" y="16983"/>
                    <a:pt x="4811" y="16340"/>
                    <a:pt x="4834" y="15626"/>
                  </a:cubicBezTo>
                  <a:cubicBezTo>
                    <a:pt x="4834" y="15423"/>
                    <a:pt x="4834" y="15209"/>
                    <a:pt x="4823" y="14995"/>
                  </a:cubicBezTo>
                  <a:lnTo>
                    <a:pt x="4823" y="14983"/>
                  </a:lnTo>
                  <a:cubicBezTo>
                    <a:pt x="4811" y="12006"/>
                    <a:pt x="4703" y="9018"/>
                    <a:pt x="4561" y="6041"/>
                  </a:cubicBezTo>
                  <a:cubicBezTo>
                    <a:pt x="4513" y="5232"/>
                    <a:pt x="4465" y="4398"/>
                    <a:pt x="4406" y="3577"/>
                  </a:cubicBezTo>
                  <a:cubicBezTo>
                    <a:pt x="4358" y="2791"/>
                    <a:pt x="4334" y="1957"/>
                    <a:pt x="3941" y="1255"/>
                  </a:cubicBezTo>
                  <a:cubicBezTo>
                    <a:pt x="3470" y="377"/>
                    <a:pt x="2647" y="1"/>
                    <a:pt x="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880371" y="3149401"/>
              <a:ext cx="131461" cy="105736"/>
            </a:xfrm>
            <a:custGeom>
              <a:rect b="b" l="l" r="r" t="t"/>
              <a:pathLst>
                <a:path extrusionOk="0" h="3132" w="3894">
                  <a:moveTo>
                    <a:pt x="3441" y="1"/>
                  </a:moveTo>
                  <a:lnTo>
                    <a:pt x="0" y="2334"/>
                  </a:lnTo>
                  <a:lnTo>
                    <a:pt x="0" y="3132"/>
                  </a:lnTo>
                  <a:lnTo>
                    <a:pt x="2179" y="1846"/>
                  </a:lnTo>
                  <a:lnTo>
                    <a:pt x="3894" y="453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49"/>
          <p:cNvSpPr txBox="1"/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ZDROJ:</a:t>
            </a:r>
            <a:endParaRPr/>
          </a:p>
        </p:txBody>
      </p:sp>
      <p:sp>
        <p:nvSpPr>
          <p:cNvPr id="1444" name="Google Shape;1444;p49"/>
          <p:cNvSpPr txBox="1"/>
          <p:nvPr>
            <p:ph idx="3" type="subTitle"/>
          </p:nvPr>
        </p:nvSpPr>
        <p:spPr>
          <a:xfrm>
            <a:off x="813900" y="1271900"/>
            <a:ext cx="69606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http://skolakr.cz/wp-content/uploads/DUM/DJ/1.-sv.-v%C3%A1lka-prezentace.pdf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https://cs.wikipedia.org/wiki/%C4%8Ceskoslovensko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https://cs.wikipedia.org/wiki/%C4%8Cesk%C3%A1_literatura_v_letech_1900%E2%80%931945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6"/>
          <p:cNvSpPr txBox="1"/>
          <p:nvPr>
            <p:ph type="title"/>
          </p:nvPr>
        </p:nvSpPr>
        <p:spPr>
          <a:xfrm>
            <a:off x="633475" y="1765800"/>
            <a:ext cx="38088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DATUM</a:t>
            </a:r>
            <a:endParaRPr/>
          </a:p>
        </p:txBody>
      </p:sp>
      <p:sp>
        <p:nvSpPr>
          <p:cNvPr id="1027" name="Google Shape;1027;p36"/>
          <p:cNvSpPr txBox="1"/>
          <p:nvPr>
            <p:ph idx="1" type="subTitle"/>
          </p:nvPr>
        </p:nvSpPr>
        <p:spPr>
          <a:xfrm>
            <a:off x="640725" y="2905275"/>
            <a:ext cx="42057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  -začátku a konce 1. světové války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28" name="Google Shape;1028;p36"/>
          <p:cNvSpPr txBox="1"/>
          <p:nvPr>
            <p:ph idx="2" type="title"/>
          </p:nvPr>
        </p:nvSpPr>
        <p:spPr>
          <a:xfrm>
            <a:off x="4621325" y="2715525"/>
            <a:ext cx="42057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11.11.1918</a:t>
            </a:r>
            <a:endParaRPr/>
          </a:p>
        </p:txBody>
      </p:sp>
      <p:sp>
        <p:nvSpPr>
          <p:cNvPr id="1029" name="Google Shape;1029;p36"/>
          <p:cNvSpPr txBox="1"/>
          <p:nvPr>
            <p:ph idx="4" type="title"/>
          </p:nvPr>
        </p:nvSpPr>
        <p:spPr>
          <a:xfrm>
            <a:off x="4252025" y="909375"/>
            <a:ext cx="47040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28.7.1914</a:t>
            </a:r>
            <a:endParaRPr/>
          </a:p>
        </p:txBody>
      </p:sp>
      <p:sp>
        <p:nvSpPr>
          <p:cNvPr id="1030" name="Google Shape;1030;p36"/>
          <p:cNvSpPr txBox="1"/>
          <p:nvPr>
            <p:ph idx="5" type="subTitle"/>
          </p:nvPr>
        </p:nvSpPr>
        <p:spPr>
          <a:xfrm>
            <a:off x="4846425" y="2029700"/>
            <a:ext cx="35778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▂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7"/>
          <p:cNvSpPr txBox="1"/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ZÁMINKA 1. SVĚTOVÉ VÁLKY</a:t>
            </a:r>
            <a:endParaRPr/>
          </a:p>
        </p:txBody>
      </p:sp>
      <p:sp>
        <p:nvSpPr>
          <p:cNvPr id="1036" name="Google Shape;1036;p37"/>
          <p:cNvSpPr txBox="1"/>
          <p:nvPr>
            <p:ph idx="1" type="body"/>
          </p:nvPr>
        </p:nvSpPr>
        <p:spPr>
          <a:xfrm>
            <a:off x="1242125" y="1347376"/>
            <a:ext cx="4897500" cy="21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Rakousko-uherská armáda uskutečnila vojenské cvičení (manévry) a to 28.6 1914 v Bosně.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Těchto manévrů se </a:t>
            </a:r>
            <a:r>
              <a:rPr lang="en"/>
              <a:t>zúčastnil</a:t>
            </a:r>
            <a:r>
              <a:rPr lang="en"/>
              <a:t> vrchní inspektor rakousko-uherské armády a </a:t>
            </a:r>
            <a:r>
              <a:rPr lang="en"/>
              <a:t>zároveň následník trůnu arcivévoda František Ferdinand d´Este.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Na arcivévodu byl v Sarajevu,  což je hlavní město Bosny,  spáchán atentát, který byl úspěšný.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Atentát na arcivévodu Františka Ferdinanda d´Este se stal záminkou k začátku 1. světové války.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7" name="Google Shape;1037;p37"/>
          <p:cNvGrpSpPr/>
          <p:nvPr/>
        </p:nvGrpSpPr>
        <p:grpSpPr>
          <a:xfrm>
            <a:off x="-2765163" y="1467479"/>
            <a:ext cx="3608844" cy="3182365"/>
            <a:chOff x="265500" y="292775"/>
            <a:chExt cx="2307150" cy="2034500"/>
          </a:xfrm>
        </p:grpSpPr>
        <p:sp>
          <p:nvSpPr>
            <p:cNvPr id="1038" name="Google Shape;1038;p37"/>
            <p:cNvSpPr/>
            <p:nvPr/>
          </p:nvSpPr>
          <p:spPr>
            <a:xfrm>
              <a:off x="1868975" y="1417325"/>
              <a:ext cx="114625" cy="162825"/>
            </a:xfrm>
            <a:custGeom>
              <a:rect b="b" l="l" r="r" t="t"/>
              <a:pathLst>
                <a:path extrusionOk="0" h="6513" w="4585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184962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907975" y="1408675"/>
              <a:ext cx="36625" cy="339350"/>
            </a:xfrm>
            <a:custGeom>
              <a:rect b="b" l="l" r="r" t="t"/>
              <a:pathLst>
                <a:path extrusionOk="0" h="13574" w="1465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15590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127325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185075" y="1197650"/>
              <a:ext cx="32775" cy="303025"/>
            </a:xfrm>
            <a:custGeom>
              <a:rect b="b" l="l" r="r" t="t"/>
              <a:pathLst>
                <a:path extrusionOk="0" h="12121" w="1311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854550" y="1417325"/>
              <a:ext cx="105400" cy="162825"/>
            </a:xfrm>
            <a:custGeom>
              <a:rect b="b" l="l" r="r" t="t"/>
              <a:pathLst>
                <a:path extrusionOk="0" h="6513" w="4216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82567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882825" y="1408675"/>
              <a:ext cx="36650" cy="339350"/>
            </a:xfrm>
            <a:custGeom>
              <a:rect b="b" l="l" r="r" t="t"/>
              <a:pathLst>
                <a:path extrusionOk="0" h="13574" w="1466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57715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557800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609600" y="1197650"/>
              <a:ext cx="32750" cy="303025"/>
            </a:xfrm>
            <a:custGeom>
              <a:rect b="b" l="l" r="r" t="t"/>
              <a:pathLst>
                <a:path extrusionOk="0" h="12121" w="131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265500" y="292775"/>
              <a:ext cx="2307150" cy="2034500"/>
            </a:xfrm>
            <a:custGeom>
              <a:rect b="b" l="l" r="r" t="t"/>
              <a:pathLst>
                <a:path extrusionOk="0" h="81380" w="92286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1640050" y="1474313"/>
              <a:ext cx="248875" cy="236075"/>
            </a:xfrm>
            <a:custGeom>
              <a:rect b="b" l="l" r="r" t="t"/>
              <a:pathLst>
                <a:path extrusionOk="0" h="9443" w="9955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242803" y="1082410"/>
              <a:ext cx="249175" cy="203925"/>
            </a:xfrm>
            <a:custGeom>
              <a:rect b="b" l="l" r="r" t="t"/>
              <a:pathLst>
                <a:path extrusionOk="0" h="8157" w="9967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rect b="b" l="l" r="r" t="t"/>
              <a:pathLst>
                <a:path extrusionOk="0" h="9050" w="918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1287650" y="2071275"/>
              <a:ext cx="262250" cy="162525"/>
            </a:xfrm>
            <a:custGeom>
              <a:rect b="b" l="l" r="r" t="t"/>
              <a:pathLst>
                <a:path extrusionOk="0" h="6501" w="1049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950400" y="1472273"/>
              <a:ext cx="258100" cy="252450"/>
            </a:xfrm>
            <a:custGeom>
              <a:rect b="b" l="l" r="r" t="t"/>
              <a:pathLst>
                <a:path extrusionOk="0" h="10098" w="10324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347349" y="1075385"/>
              <a:ext cx="248875" cy="220000"/>
            </a:xfrm>
            <a:custGeom>
              <a:rect b="b" l="l" r="r" t="t"/>
              <a:pathLst>
                <a:path extrusionOk="0" h="8800" w="9955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653650" y="1281652"/>
              <a:ext cx="239325" cy="226250"/>
            </a:xfrm>
            <a:custGeom>
              <a:rect b="b" l="l" r="r" t="t"/>
              <a:pathLst>
                <a:path extrusionOk="0" h="9050" w="9573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rect b="b" l="l" r="r" t="t"/>
              <a:pathLst>
                <a:path extrusionOk="0" h="5157" w="268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rect b="b" l="l" r="r" t="t"/>
              <a:pathLst>
                <a:path extrusionOk="0" h="6121" w="2299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rect b="b" l="l" r="r" t="t"/>
              <a:pathLst>
                <a:path extrusionOk="0" h="5157" w="2299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rect b="b" l="l" r="r" t="t"/>
              <a:pathLst>
                <a:path extrusionOk="0" h="6121" w="268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1375750" y="347550"/>
              <a:ext cx="86950" cy="495900"/>
            </a:xfrm>
            <a:custGeom>
              <a:rect b="b" l="l" r="r" t="t"/>
              <a:pathLst>
                <a:path extrusionOk="0" h="19836" w="3478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37"/>
          <p:cNvGrpSpPr/>
          <p:nvPr/>
        </p:nvGrpSpPr>
        <p:grpSpPr>
          <a:xfrm>
            <a:off x="6333951" y="2882617"/>
            <a:ext cx="2616797" cy="2680640"/>
            <a:chOff x="884538" y="2072959"/>
            <a:chExt cx="2891808" cy="3283488"/>
          </a:xfrm>
        </p:grpSpPr>
        <p:sp>
          <p:nvSpPr>
            <p:cNvPr id="1064" name="Google Shape;1064;p37"/>
            <p:cNvSpPr/>
            <p:nvPr/>
          </p:nvSpPr>
          <p:spPr>
            <a:xfrm>
              <a:off x="922650" y="2546559"/>
              <a:ext cx="161184" cy="124224"/>
            </a:xfrm>
            <a:custGeom>
              <a:rect b="b" l="l" r="r" t="t"/>
              <a:pathLst>
                <a:path extrusionOk="0" h="3882" w="5037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1040378" y="2376351"/>
              <a:ext cx="577600" cy="688288"/>
            </a:xfrm>
            <a:custGeom>
              <a:rect b="b" l="l" r="r" t="t"/>
              <a:pathLst>
                <a:path extrusionOk="0" h="21509" w="1805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1040378" y="2517983"/>
              <a:ext cx="350912" cy="546752"/>
            </a:xfrm>
            <a:custGeom>
              <a:rect b="b" l="l" r="r" t="t"/>
              <a:pathLst>
                <a:path extrusionOk="0" h="17086" w="10966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1216378" y="2513407"/>
              <a:ext cx="149376" cy="672480"/>
            </a:xfrm>
            <a:custGeom>
              <a:rect b="b" l="l" r="r" t="t"/>
              <a:pathLst>
                <a:path extrusionOk="0" h="21015" w="4668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1389754" y="2536639"/>
              <a:ext cx="395104" cy="414656"/>
            </a:xfrm>
            <a:custGeom>
              <a:rect b="b" l="l" r="r" t="t"/>
              <a:pathLst>
                <a:path extrusionOk="0" h="12958" w="12347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884538" y="2072959"/>
              <a:ext cx="928512" cy="621056"/>
            </a:xfrm>
            <a:custGeom>
              <a:rect b="b" l="l" r="r" t="t"/>
              <a:pathLst>
                <a:path extrusionOk="0" h="19408" w="29016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884538" y="2135071"/>
              <a:ext cx="683168" cy="547328"/>
            </a:xfrm>
            <a:custGeom>
              <a:rect b="b" l="l" r="r" t="t"/>
              <a:pathLst>
                <a:path extrusionOk="0" h="17104" w="21349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1012922" y="2615135"/>
              <a:ext cx="2763424" cy="2532544"/>
            </a:xfrm>
            <a:custGeom>
              <a:rect b="b" l="l" r="r" t="t"/>
              <a:pathLst>
                <a:path extrusionOk="0" h="79142" w="86357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1468986" y="3791103"/>
              <a:ext cx="381408" cy="841824"/>
            </a:xfrm>
            <a:custGeom>
              <a:rect b="b" l="l" r="r" t="t"/>
              <a:pathLst>
                <a:path extrusionOk="0" h="26307" w="11919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1009498" y="3073471"/>
              <a:ext cx="1179232" cy="1107584"/>
            </a:xfrm>
            <a:custGeom>
              <a:rect b="b" l="l" r="r" t="t"/>
              <a:pathLst>
                <a:path extrusionOk="0" h="34612" w="36851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1265146" y="3962719"/>
              <a:ext cx="850816" cy="1184960"/>
            </a:xfrm>
            <a:custGeom>
              <a:rect b="b" l="l" r="r" t="t"/>
              <a:pathLst>
                <a:path extrusionOk="0" h="37030" w="26588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1960090" y="4251903"/>
              <a:ext cx="1617760" cy="736128"/>
            </a:xfrm>
            <a:custGeom>
              <a:rect b="b" l="l" r="r" t="t"/>
              <a:pathLst>
                <a:path extrusionOk="0" h="23004" w="50555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1905626" y="4110175"/>
              <a:ext cx="424064" cy="913280"/>
            </a:xfrm>
            <a:custGeom>
              <a:rect b="b" l="l" r="r" t="t"/>
              <a:pathLst>
                <a:path extrusionOk="0" h="28540" w="13252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671418" y="4853887"/>
              <a:ext cx="148256" cy="284256"/>
            </a:xfrm>
            <a:custGeom>
              <a:rect b="b" l="l" r="r" t="t"/>
              <a:pathLst>
                <a:path extrusionOk="0" h="8883" w="4633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1815706" y="4058943"/>
              <a:ext cx="1881024" cy="627936"/>
            </a:xfrm>
            <a:custGeom>
              <a:rect b="b" l="l" r="r" t="t"/>
              <a:pathLst>
                <a:path extrusionOk="0" h="19623" w="58782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049242" y="4096831"/>
              <a:ext cx="796320" cy="776128"/>
            </a:xfrm>
            <a:custGeom>
              <a:rect b="b" l="l" r="r" t="t"/>
              <a:pathLst>
                <a:path extrusionOk="0" h="24254" w="24885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840218" y="4276671"/>
              <a:ext cx="619136" cy="676672"/>
            </a:xfrm>
            <a:custGeom>
              <a:rect b="b" l="l" r="r" t="t"/>
              <a:pathLst>
                <a:path extrusionOk="0" h="21146" w="19348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1414874" y="4500319"/>
              <a:ext cx="545248" cy="643168"/>
            </a:xfrm>
            <a:custGeom>
              <a:rect b="b" l="l" r="r" t="t"/>
              <a:pathLst>
                <a:path extrusionOk="0" h="20099" w="17039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1437370" y="2687519"/>
              <a:ext cx="196608" cy="299872"/>
            </a:xfrm>
            <a:custGeom>
              <a:rect b="b" l="l" r="r" t="t"/>
              <a:pathLst>
                <a:path extrusionOk="0" h="9371" w="6144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662650" y="2930591"/>
              <a:ext cx="563168" cy="829088"/>
            </a:xfrm>
            <a:custGeom>
              <a:rect b="b" l="l" r="r" t="t"/>
              <a:pathLst>
                <a:path extrusionOk="0" h="25909" w="17599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3121402" y="4834847"/>
              <a:ext cx="28576" cy="464064"/>
            </a:xfrm>
            <a:custGeom>
              <a:rect b="b" l="l" r="r" t="t"/>
              <a:pathLst>
                <a:path extrusionOk="0" h="14502" w="893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3062330" y="4777183"/>
              <a:ext cx="147488" cy="579264"/>
            </a:xfrm>
            <a:custGeom>
              <a:rect b="b" l="l" r="r" t="t"/>
              <a:pathLst>
                <a:path extrusionOk="0" h="18102" w="4609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078714" y="4854655"/>
              <a:ext cx="127680" cy="201568"/>
            </a:xfrm>
            <a:custGeom>
              <a:rect b="b" l="l" r="r" t="t"/>
              <a:pathLst>
                <a:path extrusionOk="0" h="6299" w="399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2924410" y="4734623"/>
              <a:ext cx="402752" cy="213792"/>
            </a:xfrm>
            <a:custGeom>
              <a:rect b="b" l="l" r="r" t="t"/>
              <a:pathLst>
                <a:path extrusionOk="0" h="6681" w="12586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2117722" y="4356287"/>
              <a:ext cx="670688" cy="219104"/>
            </a:xfrm>
            <a:custGeom>
              <a:rect b="b" l="l" r="r" t="t"/>
              <a:pathLst>
                <a:path extrusionOk="0" h="6847" w="20959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424154" y="4353631"/>
              <a:ext cx="88032" cy="75552"/>
            </a:xfrm>
            <a:custGeom>
              <a:rect b="b" l="l" r="r" t="t"/>
              <a:pathLst>
                <a:path extrusionOk="0" h="2361" w="2751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1535674" y="2743903"/>
              <a:ext cx="360064" cy="184064"/>
            </a:xfrm>
            <a:custGeom>
              <a:rect b="b" l="l" r="r" t="t"/>
              <a:pathLst>
                <a:path extrusionOk="0" h="5752" w="11252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1933050" y="2618655"/>
              <a:ext cx="1488992" cy="1054528"/>
            </a:xfrm>
            <a:custGeom>
              <a:rect b="b" l="l" r="r" t="t"/>
              <a:pathLst>
                <a:path extrusionOk="0" h="32954" w="46531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285082" y="4035103"/>
              <a:ext cx="282752" cy="233408"/>
            </a:xfrm>
            <a:custGeom>
              <a:rect b="b" l="l" r="r" t="t"/>
              <a:pathLst>
                <a:path extrusionOk="0" h="7294" w="8836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1174106" y="3835775"/>
              <a:ext cx="1292384" cy="1036960"/>
            </a:xfrm>
            <a:custGeom>
              <a:rect b="b" l="l" r="r" t="t"/>
              <a:pathLst>
                <a:path extrusionOk="0" h="32405" w="40387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042778" y="3398463"/>
              <a:ext cx="1498880" cy="919008"/>
            </a:xfrm>
            <a:custGeom>
              <a:rect b="b" l="l" r="r" t="t"/>
              <a:pathLst>
                <a:path extrusionOk="0" h="28719" w="4684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867258" y="4557535"/>
              <a:ext cx="570656" cy="75776"/>
            </a:xfrm>
            <a:custGeom>
              <a:rect b="b" l="l" r="r" t="t"/>
              <a:pathLst>
                <a:path extrusionOk="0" h="2368" w="17833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3141210" y="4480351"/>
              <a:ext cx="68608" cy="208672"/>
            </a:xfrm>
            <a:custGeom>
              <a:rect b="b" l="l" r="r" t="t"/>
              <a:pathLst>
                <a:path extrusionOk="0" h="6521" w="2144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8"/>
          <p:cNvSpPr txBox="1"/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PŘÍČINA</a:t>
            </a:r>
            <a:r>
              <a:rPr lang="en"/>
              <a:t> 1. SVĚTOVÉ VÁLKY</a:t>
            </a:r>
            <a:endParaRPr/>
          </a:p>
        </p:txBody>
      </p:sp>
      <p:sp>
        <p:nvSpPr>
          <p:cNvPr id="1102" name="Google Shape;1102;p38"/>
          <p:cNvSpPr txBox="1"/>
          <p:nvPr>
            <p:ph idx="1" type="body"/>
          </p:nvPr>
        </p:nvSpPr>
        <p:spPr>
          <a:xfrm>
            <a:off x="1242125" y="1021675"/>
            <a:ext cx="4897500" cy="29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Příčina 1. světové války sahá do roku 1871, kdy proběhlo sjednocení Německa, které začalo usilovat o získání kolonií.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Hlavní a reálná příčina byla snaha o rozdělení světa mezi velmocemi.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3" name="Google Shape;1103;p38"/>
          <p:cNvGrpSpPr/>
          <p:nvPr/>
        </p:nvGrpSpPr>
        <p:grpSpPr>
          <a:xfrm>
            <a:off x="-2765163" y="1467479"/>
            <a:ext cx="3608844" cy="3182365"/>
            <a:chOff x="265500" y="292775"/>
            <a:chExt cx="2307150" cy="2034500"/>
          </a:xfrm>
        </p:grpSpPr>
        <p:sp>
          <p:nvSpPr>
            <p:cNvPr id="1104" name="Google Shape;1104;p38"/>
            <p:cNvSpPr/>
            <p:nvPr/>
          </p:nvSpPr>
          <p:spPr>
            <a:xfrm>
              <a:off x="1868975" y="1417325"/>
              <a:ext cx="114625" cy="162825"/>
            </a:xfrm>
            <a:custGeom>
              <a:rect b="b" l="l" r="r" t="t"/>
              <a:pathLst>
                <a:path extrusionOk="0" h="6513" w="4585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84962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907975" y="1408675"/>
              <a:ext cx="36625" cy="339350"/>
            </a:xfrm>
            <a:custGeom>
              <a:rect b="b" l="l" r="r" t="t"/>
              <a:pathLst>
                <a:path extrusionOk="0" h="13574" w="1465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215590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2127325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2185075" y="1197650"/>
              <a:ext cx="32775" cy="303025"/>
            </a:xfrm>
            <a:custGeom>
              <a:rect b="b" l="l" r="r" t="t"/>
              <a:pathLst>
                <a:path extrusionOk="0" h="12121" w="1311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854550" y="1417325"/>
              <a:ext cx="105400" cy="162825"/>
            </a:xfrm>
            <a:custGeom>
              <a:rect b="b" l="l" r="r" t="t"/>
              <a:pathLst>
                <a:path extrusionOk="0" h="6513" w="4216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825675" y="1541725"/>
              <a:ext cx="162850" cy="229825"/>
            </a:xfrm>
            <a:custGeom>
              <a:rect b="b" l="l" r="r" t="t"/>
              <a:pathLst>
                <a:path extrusionOk="0" h="9193" w="6514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882825" y="1408675"/>
              <a:ext cx="36650" cy="339350"/>
            </a:xfrm>
            <a:custGeom>
              <a:rect b="b" l="l" r="r" t="t"/>
              <a:pathLst>
                <a:path extrusionOk="0" h="13574" w="1466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77150" y="1197350"/>
              <a:ext cx="95575" cy="143500"/>
            </a:xfrm>
            <a:custGeom>
              <a:rect b="b" l="l" r="r" t="t"/>
              <a:pathLst>
                <a:path extrusionOk="0" h="5740" w="3823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57800" y="1321775"/>
              <a:ext cx="143500" cy="210450"/>
            </a:xfrm>
            <a:custGeom>
              <a:rect b="b" l="l" r="r" t="t"/>
              <a:pathLst>
                <a:path extrusionOk="0" h="8418" w="574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609600" y="1197650"/>
              <a:ext cx="32750" cy="303025"/>
            </a:xfrm>
            <a:custGeom>
              <a:rect b="b" l="l" r="r" t="t"/>
              <a:pathLst>
                <a:path extrusionOk="0" h="12121" w="131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265500" y="292775"/>
              <a:ext cx="2307150" cy="2034500"/>
            </a:xfrm>
            <a:custGeom>
              <a:rect b="b" l="l" r="r" t="t"/>
              <a:pathLst>
                <a:path extrusionOk="0" h="81380" w="92286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40050" y="1474313"/>
              <a:ext cx="248875" cy="236075"/>
            </a:xfrm>
            <a:custGeom>
              <a:rect b="b" l="l" r="r" t="t"/>
              <a:pathLst>
                <a:path extrusionOk="0" h="9443" w="9955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242803" y="1082410"/>
              <a:ext cx="249175" cy="203925"/>
            </a:xfrm>
            <a:custGeom>
              <a:rect b="b" l="l" r="r" t="t"/>
              <a:pathLst>
                <a:path extrusionOk="0" h="8157" w="9967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rect b="b" l="l" r="r" t="t"/>
              <a:pathLst>
                <a:path extrusionOk="0" h="9050" w="918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287650" y="2071275"/>
              <a:ext cx="262250" cy="162525"/>
            </a:xfrm>
            <a:custGeom>
              <a:rect b="b" l="l" r="r" t="t"/>
              <a:pathLst>
                <a:path extrusionOk="0" h="6501" w="1049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950400" y="1472273"/>
              <a:ext cx="258100" cy="252450"/>
            </a:xfrm>
            <a:custGeom>
              <a:rect b="b" l="l" r="r" t="t"/>
              <a:pathLst>
                <a:path extrusionOk="0" h="10098" w="10324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347349" y="1075385"/>
              <a:ext cx="248875" cy="220000"/>
            </a:xfrm>
            <a:custGeom>
              <a:rect b="b" l="l" r="r" t="t"/>
              <a:pathLst>
                <a:path extrusionOk="0" h="8800" w="9955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653650" y="1281652"/>
              <a:ext cx="239325" cy="226250"/>
            </a:xfrm>
            <a:custGeom>
              <a:rect b="b" l="l" r="r" t="t"/>
              <a:pathLst>
                <a:path extrusionOk="0" h="9050" w="9573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rect b="b" l="l" r="r" t="t"/>
              <a:pathLst>
                <a:path extrusionOk="0" h="5157" w="268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rect b="b" l="l" r="r" t="t"/>
              <a:pathLst>
                <a:path extrusionOk="0" h="6121" w="2299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rect b="b" l="l" r="r" t="t"/>
              <a:pathLst>
                <a:path extrusionOk="0" h="5157" w="2299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rect b="b" l="l" r="r" t="t"/>
              <a:pathLst>
                <a:path extrusionOk="0" h="6121" w="268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375750" y="347550"/>
              <a:ext cx="86950" cy="495900"/>
            </a:xfrm>
            <a:custGeom>
              <a:rect b="b" l="l" r="r" t="t"/>
              <a:pathLst>
                <a:path extrusionOk="0" h="19836" w="3478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38"/>
          <p:cNvGrpSpPr/>
          <p:nvPr/>
        </p:nvGrpSpPr>
        <p:grpSpPr>
          <a:xfrm>
            <a:off x="5979970" y="2921331"/>
            <a:ext cx="2415238" cy="2499391"/>
            <a:chOff x="884538" y="2072959"/>
            <a:chExt cx="2891808" cy="3283488"/>
          </a:xfrm>
        </p:grpSpPr>
        <p:sp>
          <p:nvSpPr>
            <p:cNvPr id="1130" name="Google Shape;1130;p38"/>
            <p:cNvSpPr/>
            <p:nvPr/>
          </p:nvSpPr>
          <p:spPr>
            <a:xfrm>
              <a:off x="922650" y="2546559"/>
              <a:ext cx="161184" cy="124224"/>
            </a:xfrm>
            <a:custGeom>
              <a:rect b="b" l="l" r="r" t="t"/>
              <a:pathLst>
                <a:path extrusionOk="0" h="3882" w="5037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040378" y="2376351"/>
              <a:ext cx="577600" cy="688288"/>
            </a:xfrm>
            <a:custGeom>
              <a:rect b="b" l="l" r="r" t="t"/>
              <a:pathLst>
                <a:path extrusionOk="0" h="21509" w="1805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040378" y="2517983"/>
              <a:ext cx="350912" cy="546752"/>
            </a:xfrm>
            <a:custGeom>
              <a:rect b="b" l="l" r="r" t="t"/>
              <a:pathLst>
                <a:path extrusionOk="0" h="17086" w="10966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216378" y="2513407"/>
              <a:ext cx="149376" cy="672480"/>
            </a:xfrm>
            <a:custGeom>
              <a:rect b="b" l="l" r="r" t="t"/>
              <a:pathLst>
                <a:path extrusionOk="0" h="21015" w="4668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389754" y="2536639"/>
              <a:ext cx="395104" cy="414656"/>
            </a:xfrm>
            <a:custGeom>
              <a:rect b="b" l="l" r="r" t="t"/>
              <a:pathLst>
                <a:path extrusionOk="0" h="12958" w="12347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884538" y="2072959"/>
              <a:ext cx="928512" cy="621056"/>
            </a:xfrm>
            <a:custGeom>
              <a:rect b="b" l="l" r="r" t="t"/>
              <a:pathLst>
                <a:path extrusionOk="0" h="19408" w="29016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884538" y="2135071"/>
              <a:ext cx="683168" cy="547328"/>
            </a:xfrm>
            <a:custGeom>
              <a:rect b="b" l="l" r="r" t="t"/>
              <a:pathLst>
                <a:path extrusionOk="0" h="17104" w="21349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012922" y="2615135"/>
              <a:ext cx="2763424" cy="2532544"/>
            </a:xfrm>
            <a:custGeom>
              <a:rect b="b" l="l" r="r" t="t"/>
              <a:pathLst>
                <a:path extrusionOk="0" h="79142" w="86357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468986" y="3791103"/>
              <a:ext cx="381408" cy="841824"/>
            </a:xfrm>
            <a:custGeom>
              <a:rect b="b" l="l" r="r" t="t"/>
              <a:pathLst>
                <a:path extrusionOk="0" h="26307" w="11919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009498" y="3073471"/>
              <a:ext cx="1179232" cy="1107584"/>
            </a:xfrm>
            <a:custGeom>
              <a:rect b="b" l="l" r="r" t="t"/>
              <a:pathLst>
                <a:path extrusionOk="0" h="34612" w="36851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265146" y="3962719"/>
              <a:ext cx="850816" cy="1184960"/>
            </a:xfrm>
            <a:custGeom>
              <a:rect b="b" l="l" r="r" t="t"/>
              <a:pathLst>
                <a:path extrusionOk="0" h="37030" w="26588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960090" y="4251903"/>
              <a:ext cx="1617760" cy="736128"/>
            </a:xfrm>
            <a:custGeom>
              <a:rect b="b" l="l" r="r" t="t"/>
              <a:pathLst>
                <a:path extrusionOk="0" h="23004" w="50555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905626" y="4110175"/>
              <a:ext cx="424064" cy="913280"/>
            </a:xfrm>
            <a:custGeom>
              <a:rect b="b" l="l" r="r" t="t"/>
              <a:pathLst>
                <a:path extrusionOk="0" h="28540" w="13252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2671418" y="4853887"/>
              <a:ext cx="148256" cy="284256"/>
            </a:xfrm>
            <a:custGeom>
              <a:rect b="b" l="l" r="r" t="t"/>
              <a:pathLst>
                <a:path extrusionOk="0" h="8883" w="4633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815706" y="4058943"/>
              <a:ext cx="1881024" cy="627936"/>
            </a:xfrm>
            <a:custGeom>
              <a:rect b="b" l="l" r="r" t="t"/>
              <a:pathLst>
                <a:path extrusionOk="0" h="19623" w="58782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2049242" y="4096831"/>
              <a:ext cx="796320" cy="776128"/>
            </a:xfrm>
            <a:custGeom>
              <a:rect b="b" l="l" r="r" t="t"/>
              <a:pathLst>
                <a:path extrusionOk="0" h="24254" w="24885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2840218" y="4276671"/>
              <a:ext cx="619136" cy="676672"/>
            </a:xfrm>
            <a:custGeom>
              <a:rect b="b" l="l" r="r" t="t"/>
              <a:pathLst>
                <a:path extrusionOk="0" h="21146" w="19348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414874" y="4500319"/>
              <a:ext cx="545248" cy="643168"/>
            </a:xfrm>
            <a:custGeom>
              <a:rect b="b" l="l" r="r" t="t"/>
              <a:pathLst>
                <a:path extrusionOk="0" h="20099" w="17039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437370" y="2687519"/>
              <a:ext cx="196608" cy="299872"/>
            </a:xfrm>
            <a:custGeom>
              <a:rect b="b" l="l" r="r" t="t"/>
              <a:pathLst>
                <a:path extrusionOk="0" h="9371" w="6144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2662650" y="2930591"/>
              <a:ext cx="563168" cy="829088"/>
            </a:xfrm>
            <a:custGeom>
              <a:rect b="b" l="l" r="r" t="t"/>
              <a:pathLst>
                <a:path extrusionOk="0" h="25909" w="17599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3121402" y="4834847"/>
              <a:ext cx="28576" cy="464064"/>
            </a:xfrm>
            <a:custGeom>
              <a:rect b="b" l="l" r="r" t="t"/>
              <a:pathLst>
                <a:path extrusionOk="0" h="14502" w="893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3062330" y="4777183"/>
              <a:ext cx="147488" cy="579264"/>
            </a:xfrm>
            <a:custGeom>
              <a:rect b="b" l="l" r="r" t="t"/>
              <a:pathLst>
                <a:path extrusionOk="0" h="18102" w="4609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3078714" y="4854655"/>
              <a:ext cx="127680" cy="201568"/>
            </a:xfrm>
            <a:custGeom>
              <a:rect b="b" l="l" r="r" t="t"/>
              <a:pathLst>
                <a:path extrusionOk="0" h="6299" w="399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2924410" y="4734623"/>
              <a:ext cx="402752" cy="213792"/>
            </a:xfrm>
            <a:custGeom>
              <a:rect b="b" l="l" r="r" t="t"/>
              <a:pathLst>
                <a:path extrusionOk="0" h="6681" w="12586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2117722" y="4356287"/>
              <a:ext cx="670688" cy="219104"/>
            </a:xfrm>
            <a:custGeom>
              <a:rect b="b" l="l" r="r" t="t"/>
              <a:pathLst>
                <a:path extrusionOk="0" h="6847" w="20959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2424154" y="4353631"/>
              <a:ext cx="88032" cy="75552"/>
            </a:xfrm>
            <a:custGeom>
              <a:rect b="b" l="l" r="r" t="t"/>
              <a:pathLst>
                <a:path extrusionOk="0" h="2361" w="2751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535674" y="2743903"/>
              <a:ext cx="360064" cy="184064"/>
            </a:xfrm>
            <a:custGeom>
              <a:rect b="b" l="l" r="r" t="t"/>
              <a:pathLst>
                <a:path extrusionOk="0" h="5752" w="11252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933050" y="2618655"/>
              <a:ext cx="1488992" cy="1054528"/>
            </a:xfrm>
            <a:custGeom>
              <a:rect b="b" l="l" r="r" t="t"/>
              <a:pathLst>
                <a:path extrusionOk="0" h="32954" w="46531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2285082" y="4035103"/>
              <a:ext cx="282752" cy="233408"/>
            </a:xfrm>
            <a:custGeom>
              <a:rect b="b" l="l" r="r" t="t"/>
              <a:pathLst>
                <a:path extrusionOk="0" h="7294" w="8836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174106" y="3835775"/>
              <a:ext cx="1292384" cy="1036960"/>
            </a:xfrm>
            <a:custGeom>
              <a:rect b="b" l="l" r="r" t="t"/>
              <a:pathLst>
                <a:path extrusionOk="0" h="32405" w="40387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2042778" y="3398463"/>
              <a:ext cx="1498880" cy="919008"/>
            </a:xfrm>
            <a:custGeom>
              <a:rect b="b" l="l" r="r" t="t"/>
              <a:pathLst>
                <a:path extrusionOk="0" h="28719" w="4684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2867258" y="4557535"/>
              <a:ext cx="570656" cy="75776"/>
            </a:xfrm>
            <a:custGeom>
              <a:rect b="b" l="l" r="r" t="t"/>
              <a:pathLst>
                <a:path extrusionOk="0" h="2368" w="17833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3141210" y="4480351"/>
              <a:ext cx="68608" cy="208672"/>
            </a:xfrm>
            <a:custGeom>
              <a:rect b="b" l="l" r="r" t="t"/>
              <a:pathLst>
                <a:path extrusionOk="0" h="6521" w="2144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 txBox="1"/>
          <p:nvPr>
            <p:ph type="title"/>
          </p:nvPr>
        </p:nvSpPr>
        <p:spPr>
          <a:xfrm>
            <a:off x="4874212" y="1559500"/>
            <a:ext cx="32040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TROJSPOLEK</a:t>
            </a:r>
            <a:endParaRPr u="sng"/>
          </a:p>
        </p:txBody>
      </p:sp>
      <p:sp>
        <p:nvSpPr>
          <p:cNvPr id="1168" name="Google Shape;1168;p39"/>
          <p:cNvSpPr txBox="1"/>
          <p:nvPr>
            <p:ph idx="2" type="title"/>
          </p:nvPr>
        </p:nvSpPr>
        <p:spPr>
          <a:xfrm>
            <a:off x="1359138" y="1559500"/>
            <a:ext cx="32040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TROJDOHODA</a:t>
            </a:r>
            <a:endParaRPr u="sng"/>
          </a:p>
        </p:txBody>
      </p:sp>
      <p:sp>
        <p:nvSpPr>
          <p:cNvPr id="1169" name="Google Shape;1169;p39"/>
          <p:cNvSpPr txBox="1"/>
          <p:nvPr>
            <p:ph idx="1" type="subTitle"/>
          </p:nvPr>
        </p:nvSpPr>
        <p:spPr>
          <a:xfrm>
            <a:off x="5168788" y="1810488"/>
            <a:ext cx="2614800" cy="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DO TOHOTO SDRUŽENÍ PATŘILO: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-RAKOUSKO-UHERSKO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-NĚMECKO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-ITÁLIE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70" name="Google Shape;1170;p39"/>
          <p:cNvSpPr txBox="1"/>
          <p:nvPr>
            <p:ph idx="3" type="subTitle"/>
          </p:nvPr>
        </p:nvSpPr>
        <p:spPr>
          <a:xfrm>
            <a:off x="1948350" y="1810501"/>
            <a:ext cx="2614800" cy="10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DO TOHOTO SDRUŽENÍ PATŘILO: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-RUSKO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-VELKÁ BRITÁNIE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-FRANCIE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71" name="Google Shape;1171;p39"/>
          <p:cNvSpPr txBox="1"/>
          <p:nvPr>
            <p:ph idx="4" type="title"/>
          </p:nvPr>
        </p:nvSpPr>
        <p:spPr>
          <a:xfrm>
            <a:off x="758775" y="391221"/>
            <a:ext cx="7626300" cy="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KOALICE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TROJDOHODA X TROJSPOLEK</a:t>
            </a:r>
            <a:endParaRPr/>
          </a:p>
        </p:txBody>
      </p:sp>
      <p:grpSp>
        <p:nvGrpSpPr>
          <p:cNvPr id="1172" name="Google Shape;1172;p39"/>
          <p:cNvGrpSpPr/>
          <p:nvPr/>
        </p:nvGrpSpPr>
        <p:grpSpPr>
          <a:xfrm>
            <a:off x="-525000" y="540300"/>
            <a:ext cx="2586178" cy="4062904"/>
            <a:chOff x="304775" y="1080600"/>
            <a:chExt cx="2586178" cy="4062904"/>
          </a:xfrm>
        </p:grpSpPr>
        <p:sp>
          <p:nvSpPr>
            <p:cNvPr id="1173" name="Google Shape;1173;p39"/>
            <p:cNvSpPr/>
            <p:nvPr/>
          </p:nvSpPr>
          <p:spPr>
            <a:xfrm>
              <a:off x="1185859" y="2775990"/>
              <a:ext cx="327202" cy="298708"/>
            </a:xfrm>
            <a:custGeom>
              <a:rect b="b" l="l" r="r" t="t"/>
              <a:pathLst>
                <a:path extrusionOk="0" h="8848" w="9692">
                  <a:moveTo>
                    <a:pt x="8418" y="1"/>
                  </a:moveTo>
                  <a:lnTo>
                    <a:pt x="0" y="298"/>
                  </a:lnTo>
                  <a:cubicBezTo>
                    <a:pt x="298" y="2549"/>
                    <a:pt x="595" y="4799"/>
                    <a:pt x="893" y="7037"/>
                  </a:cubicBezTo>
                  <a:lnTo>
                    <a:pt x="9692" y="8847"/>
                  </a:lnTo>
                  <a:lnTo>
                    <a:pt x="8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945898" y="4594398"/>
              <a:ext cx="1133526" cy="549106"/>
            </a:xfrm>
            <a:custGeom>
              <a:rect b="b" l="l" r="r" t="t"/>
              <a:pathLst>
                <a:path extrusionOk="0" h="16265" w="33576">
                  <a:moveTo>
                    <a:pt x="31397" y="1"/>
                  </a:moveTo>
                  <a:lnTo>
                    <a:pt x="1215" y="1513"/>
                  </a:lnTo>
                  <a:lnTo>
                    <a:pt x="667" y="8168"/>
                  </a:lnTo>
                  <a:lnTo>
                    <a:pt x="0" y="16264"/>
                  </a:lnTo>
                  <a:lnTo>
                    <a:pt x="15121" y="16264"/>
                  </a:lnTo>
                  <a:lnTo>
                    <a:pt x="15943" y="10633"/>
                  </a:lnTo>
                  <a:lnTo>
                    <a:pt x="17990" y="16264"/>
                  </a:lnTo>
                  <a:lnTo>
                    <a:pt x="33576" y="16264"/>
                  </a:lnTo>
                  <a:lnTo>
                    <a:pt x="32528" y="8442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968382" y="4594398"/>
              <a:ext cx="1075661" cy="348943"/>
            </a:xfrm>
            <a:custGeom>
              <a:rect b="b" l="l" r="r" t="t"/>
              <a:pathLst>
                <a:path extrusionOk="0" h="10336" w="31862">
                  <a:moveTo>
                    <a:pt x="30731" y="1"/>
                  </a:moveTo>
                  <a:lnTo>
                    <a:pt x="549" y="1525"/>
                  </a:lnTo>
                  <a:lnTo>
                    <a:pt x="1" y="8168"/>
                  </a:lnTo>
                  <a:cubicBezTo>
                    <a:pt x="3775" y="9609"/>
                    <a:pt x="7788" y="10335"/>
                    <a:pt x="11824" y="10335"/>
                  </a:cubicBezTo>
                  <a:cubicBezTo>
                    <a:pt x="12491" y="10335"/>
                    <a:pt x="13157" y="10311"/>
                    <a:pt x="13824" y="10276"/>
                  </a:cubicBezTo>
                  <a:lnTo>
                    <a:pt x="15253" y="10192"/>
                  </a:lnTo>
                  <a:lnTo>
                    <a:pt x="15277" y="10276"/>
                  </a:lnTo>
                  <a:lnTo>
                    <a:pt x="17182" y="10240"/>
                  </a:lnTo>
                  <a:cubicBezTo>
                    <a:pt x="18372" y="10228"/>
                    <a:pt x="19575" y="10180"/>
                    <a:pt x="20765" y="10097"/>
                  </a:cubicBezTo>
                  <a:cubicBezTo>
                    <a:pt x="24504" y="9847"/>
                    <a:pt x="28207" y="9287"/>
                    <a:pt x="31862" y="8442"/>
                  </a:cubicBezTo>
                  <a:lnTo>
                    <a:pt x="307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78433" y="2476950"/>
              <a:ext cx="2292777" cy="2380181"/>
            </a:xfrm>
            <a:custGeom>
              <a:rect b="b" l="l" r="r" t="t"/>
              <a:pathLst>
                <a:path extrusionOk="0" h="70503" w="67914">
                  <a:moveTo>
                    <a:pt x="52531" y="1"/>
                  </a:moveTo>
                  <a:cubicBezTo>
                    <a:pt x="52364" y="143"/>
                    <a:pt x="52197" y="274"/>
                    <a:pt x="52030" y="417"/>
                  </a:cubicBezTo>
                  <a:cubicBezTo>
                    <a:pt x="50316" y="1822"/>
                    <a:pt x="48601" y="3239"/>
                    <a:pt x="46887" y="4644"/>
                  </a:cubicBezTo>
                  <a:cubicBezTo>
                    <a:pt x="46018" y="5358"/>
                    <a:pt x="45149" y="6073"/>
                    <a:pt x="44280" y="6787"/>
                  </a:cubicBezTo>
                  <a:cubicBezTo>
                    <a:pt x="44684" y="7704"/>
                    <a:pt x="45327" y="9121"/>
                    <a:pt x="46161" y="10859"/>
                  </a:cubicBezTo>
                  <a:cubicBezTo>
                    <a:pt x="47030" y="12681"/>
                    <a:pt x="47328" y="13193"/>
                    <a:pt x="47709" y="14133"/>
                  </a:cubicBezTo>
                  <a:cubicBezTo>
                    <a:pt x="48363" y="15788"/>
                    <a:pt x="48887" y="17515"/>
                    <a:pt x="49244" y="19265"/>
                  </a:cubicBezTo>
                  <a:lnTo>
                    <a:pt x="44280" y="18134"/>
                  </a:lnTo>
                  <a:lnTo>
                    <a:pt x="43089" y="18884"/>
                  </a:lnTo>
                  <a:lnTo>
                    <a:pt x="40720" y="16991"/>
                  </a:lnTo>
                  <a:lnTo>
                    <a:pt x="37707" y="16991"/>
                  </a:lnTo>
                  <a:cubicBezTo>
                    <a:pt x="36314" y="16538"/>
                    <a:pt x="34921" y="16074"/>
                    <a:pt x="33528" y="15622"/>
                  </a:cubicBezTo>
                  <a:lnTo>
                    <a:pt x="30504" y="14621"/>
                  </a:lnTo>
                  <a:lnTo>
                    <a:pt x="30194" y="14669"/>
                  </a:lnTo>
                  <a:cubicBezTo>
                    <a:pt x="29611" y="14764"/>
                    <a:pt x="29040" y="14848"/>
                    <a:pt x="28456" y="14931"/>
                  </a:cubicBezTo>
                  <a:lnTo>
                    <a:pt x="27480" y="15074"/>
                  </a:lnTo>
                  <a:lnTo>
                    <a:pt x="26765" y="15181"/>
                  </a:lnTo>
                  <a:cubicBezTo>
                    <a:pt x="26432" y="15241"/>
                    <a:pt x="26099" y="15288"/>
                    <a:pt x="25765" y="15336"/>
                  </a:cubicBezTo>
                  <a:cubicBezTo>
                    <a:pt x="24456" y="15526"/>
                    <a:pt x="23146" y="15717"/>
                    <a:pt x="21836" y="15907"/>
                  </a:cubicBezTo>
                  <a:cubicBezTo>
                    <a:pt x="20705" y="16800"/>
                    <a:pt x="18919" y="18169"/>
                    <a:pt x="16657" y="19741"/>
                  </a:cubicBezTo>
                  <a:lnTo>
                    <a:pt x="16597" y="19789"/>
                  </a:lnTo>
                  <a:cubicBezTo>
                    <a:pt x="13466" y="22134"/>
                    <a:pt x="10680" y="23837"/>
                    <a:pt x="10359" y="24051"/>
                  </a:cubicBezTo>
                  <a:cubicBezTo>
                    <a:pt x="8823" y="25087"/>
                    <a:pt x="6739" y="27683"/>
                    <a:pt x="4465" y="34588"/>
                  </a:cubicBezTo>
                  <a:cubicBezTo>
                    <a:pt x="0" y="39124"/>
                    <a:pt x="786" y="45649"/>
                    <a:pt x="3834" y="47923"/>
                  </a:cubicBezTo>
                  <a:cubicBezTo>
                    <a:pt x="4809" y="48648"/>
                    <a:pt x="6133" y="49028"/>
                    <a:pt x="7585" y="49028"/>
                  </a:cubicBezTo>
                  <a:cubicBezTo>
                    <a:pt x="10619" y="49028"/>
                    <a:pt x="14210" y="47368"/>
                    <a:pt x="16336" y="43720"/>
                  </a:cubicBezTo>
                  <a:lnTo>
                    <a:pt x="16336" y="43720"/>
                  </a:lnTo>
                  <a:cubicBezTo>
                    <a:pt x="16288" y="44137"/>
                    <a:pt x="15538" y="50173"/>
                    <a:pt x="14740" y="56627"/>
                  </a:cubicBezTo>
                  <a:cubicBezTo>
                    <a:pt x="14716" y="56781"/>
                    <a:pt x="14276" y="60329"/>
                    <a:pt x="14264" y="60484"/>
                  </a:cubicBezTo>
                  <a:cubicBezTo>
                    <a:pt x="13930" y="61270"/>
                    <a:pt x="13680" y="62080"/>
                    <a:pt x="13514" y="62925"/>
                  </a:cubicBezTo>
                  <a:cubicBezTo>
                    <a:pt x="13192" y="64473"/>
                    <a:pt x="13145" y="66068"/>
                    <a:pt x="13371" y="67628"/>
                  </a:cubicBezTo>
                  <a:cubicBezTo>
                    <a:pt x="17444" y="69528"/>
                    <a:pt x="21887" y="70502"/>
                    <a:pt x="26374" y="70502"/>
                  </a:cubicBezTo>
                  <a:cubicBezTo>
                    <a:pt x="26976" y="70502"/>
                    <a:pt x="27579" y="70485"/>
                    <a:pt x="28182" y="70450"/>
                  </a:cubicBezTo>
                  <a:lnTo>
                    <a:pt x="29647" y="64068"/>
                  </a:lnTo>
                  <a:lnTo>
                    <a:pt x="31659" y="70414"/>
                  </a:lnTo>
                  <a:cubicBezTo>
                    <a:pt x="32778" y="70402"/>
                    <a:pt x="33933" y="70354"/>
                    <a:pt x="35112" y="70271"/>
                  </a:cubicBezTo>
                  <a:cubicBezTo>
                    <a:pt x="39386" y="69985"/>
                    <a:pt x="43625" y="69295"/>
                    <a:pt x="47768" y="68199"/>
                  </a:cubicBezTo>
                  <a:cubicBezTo>
                    <a:pt x="47828" y="65675"/>
                    <a:pt x="47339" y="63175"/>
                    <a:pt x="46351" y="60853"/>
                  </a:cubicBezTo>
                  <a:cubicBezTo>
                    <a:pt x="46125" y="59305"/>
                    <a:pt x="45875" y="57770"/>
                    <a:pt x="45637" y="56234"/>
                  </a:cubicBezTo>
                  <a:cubicBezTo>
                    <a:pt x="44827" y="48221"/>
                    <a:pt x="44018" y="40208"/>
                    <a:pt x="43208" y="32207"/>
                  </a:cubicBezTo>
                  <a:lnTo>
                    <a:pt x="43208" y="32207"/>
                  </a:lnTo>
                  <a:cubicBezTo>
                    <a:pt x="45285" y="32632"/>
                    <a:pt x="47639" y="32929"/>
                    <a:pt x="50190" y="32929"/>
                  </a:cubicBezTo>
                  <a:cubicBezTo>
                    <a:pt x="52422" y="32929"/>
                    <a:pt x="54803" y="32702"/>
                    <a:pt x="57281" y="32135"/>
                  </a:cubicBezTo>
                  <a:cubicBezTo>
                    <a:pt x="61246" y="31231"/>
                    <a:pt x="64699" y="30445"/>
                    <a:pt x="66223" y="27587"/>
                  </a:cubicBezTo>
                  <a:cubicBezTo>
                    <a:pt x="67913" y="24373"/>
                    <a:pt x="66497" y="19693"/>
                    <a:pt x="63139" y="15717"/>
                  </a:cubicBezTo>
                  <a:cubicBezTo>
                    <a:pt x="63139" y="15717"/>
                    <a:pt x="60901" y="10811"/>
                    <a:pt x="57745" y="8930"/>
                  </a:cubicBezTo>
                  <a:lnTo>
                    <a:pt x="56388" y="6656"/>
                  </a:lnTo>
                  <a:cubicBezTo>
                    <a:pt x="55150" y="4584"/>
                    <a:pt x="54745" y="3953"/>
                    <a:pt x="54114" y="2846"/>
                  </a:cubicBezTo>
                  <a:cubicBezTo>
                    <a:pt x="53733" y="2191"/>
                    <a:pt x="53185" y="1215"/>
                    <a:pt x="52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1419778" y="3570986"/>
              <a:ext cx="102327" cy="782489"/>
            </a:xfrm>
            <a:custGeom>
              <a:rect b="b" l="l" r="r" t="t"/>
              <a:pathLst>
                <a:path extrusionOk="0" h="23178" w="3031">
                  <a:moveTo>
                    <a:pt x="372" y="1"/>
                  </a:moveTo>
                  <a:cubicBezTo>
                    <a:pt x="183" y="1"/>
                    <a:pt x="1" y="123"/>
                    <a:pt x="13" y="371"/>
                  </a:cubicBezTo>
                  <a:cubicBezTo>
                    <a:pt x="263" y="6241"/>
                    <a:pt x="1429" y="12016"/>
                    <a:pt x="1977" y="17862"/>
                  </a:cubicBezTo>
                  <a:cubicBezTo>
                    <a:pt x="2132" y="19505"/>
                    <a:pt x="2239" y="21160"/>
                    <a:pt x="2263" y="22803"/>
                  </a:cubicBezTo>
                  <a:cubicBezTo>
                    <a:pt x="2269" y="23053"/>
                    <a:pt x="2462" y="23178"/>
                    <a:pt x="2653" y="23178"/>
                  </a:cubicBezTo>
                  <a:cubicBezTo>
                    <a:pt x="2843" y="23178"/>
                    <a:pt x="3031" y="23053"/>
                    <a:pt x="3025" y="22803"/>
                  </a:cubicBezTo>
                  <a:cubicBezTo>
                    <a:pt x="2941" y="16933"/>
                    <a:pt x="1810" y="11135"/>
                    <a:pt x="1167" y="5312"/>
                  </a:cubicBezTo>
                  <a:cubicBezTo>
                    <a:pt x="989" y="3669"/>
                    <a:pt x="846" y="2014"/>
                    <a:pt x="775" y="371"/>
                  </a:cubicBezTo>
                  <a:cubicBezTo>
                    <a:pt x="763" y="126"/>
                    <a:pt x="564" y="1"/>
                    <a:pt x="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893639" y="3199263"/>
              <a:ext cx="1125086" cy="1256513"/>
            </a:xfrm>
            <a:custGeom>
              <a:rect b="b" l="l" r="r" t="t"/>
              <a:pathLst>
                <a:path extrusionOk="0" h="37219" w="33326">
                  <a:moveTo>
                    <a:pt x="2179" y="0"/>
                  </a:moveTo>
                  <a:lnTo>
                    <a:pt x="0" y="1334"/>
                  </a:lnTo>
                  <a:cubicBezTo>
                    <a:pt x="6858" y="12525"/>
                    <a:pt x="15264" y="22681"/>
                    <a:pt x="24992" y="31504"/>
                  </a:cubicBezTo>
                  <a:cubicBezTo>
                    <a:pt x="27170" y="33468"/>
                    <a:pt x="29433" y="35397"/>
                    <a:pt x="31742" y="37219"/>
                  </a:cubicBezTo>
                  <a:lnTo>
                    <a:pt x="33326" y="35219"/>
                  </a:lnTo>
                  <a:cubicBezTo>
                    <a:pt x="31064" y="33433"/>
                    <a:pt x="28837" y="31552"/>
                    <a:pt x="26706" y="29611"/>
                  </a:cubicBezTo>
                  <a:cubicBezTo>
                    <a:pt x="17169" y="20955"/>
                    <a:pt x="8906" y="10978"/>
                    <a:pt x="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2179058" y="4610872"/>
              <a:ext cx="439" cy="439"/>
            </a:xfrm>
            <a:custGeom>
              <a:rect b="b" l="l" r="r" t="t"/>
              <a:pathLst>
                <a:path extrusionOk="0" h="13" w="13">
                  <a:moveTo>
                    <a:pt x="1" y="1"/>
                  </a:moveTo>
                  <a:lnTo>
                    <a:pt x="1" y="13"/>
                  </a:lnTo>
                  <a:lnTo>
                    <a:pt x="7" y="6"/>
                  </a:lnTo>
                  <a:lnTo>
                    <a:pt x="7" y="6"/>
                  </a:lnTo>
                  <a:cubicBezTo>
                    <a:pt x="8" y="6"/>
                    <a:pt x="9" y="6"/>
                    <a:pt x="9" y="6"/>
                  </a:cubicBezTo>
                  <a:cubicBezTo>
                    <a:pt x="11" y="6"/>
                    <a:pt x="12" y="5"/>
                    <a:pt x="12" y="1"/>
                  </a:cubicBezTo>
                  <a:lnTo>
                    <a:pt x="12" y="1"/>
                  </a:lnTo>
                  <a:lnTo>
                    <a:pt x="7" y="6"/>
                  </a:lnTo>
                  <a:lnTo>
                    <a:pt x="7" y="6"/>
                  </a:lnTo>
                  <a:cubicBezTo>
                    <a:pt x="4" y="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B77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959537" y="4375334"/>
              <a:ext cx="1059591" cy="143953"/>
            </a:xfrm>
            <a:custGeom>
              <a:rect b="b" l="l" r="r" t="t"/>
              <a:pathLst>
                <a:path extrusionOk="0" h="4264" w="31386">
                  <a:moveTo>
                    <a:pt x="31386" y="1"/>
                  </a:moveTo>
                  <a:cubicBezTo>
                    <a:pt x="21087" y="132"/>
                    <a:pt x="10788" y="263"/>
                    <a:pt x="477" y="394"/>
                  </a:cubicBezTo>
                  <a:cubicBezTo>
                    <a:pt x="322" y="1679"/>
                    <a:pt x="156" y="2965"/>
                    <a:pt x="1" y="4239"/>
                  </a:cubicBezTo>
                  <a:cubicBezTo>
                    <a:pt x="3168" y="4251"/>
                    <a:pt x="14110" y="4251"/>
                    <a:pt x="14753" y="4251"/>
                  </a:cubicBezTo>
                  <a:lnTo>
                    <a:pt x="31386" y="4263"/>
                  </a:lnTo>
                  <a:lnTo>
                    <a:pt x="313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1216006" y="2970139"/>
              <a:ext cx="292632" cy="502889"/>
            </a:xfrm>
            <a:custGeom>
              <a:rect b="b" l="l" r="r" t="t"/>
              <a:pathLst>
                <a:path extrusionOk="0" h="14896" w="8668">
                  <a:moveTo>
                    <a:pt x="8668" y="0"/>
                  </a:moveTo>
                  <a:lnTo>
                    <a:pt x="0" y="1286"/>
                  </a:lnTo>
                  <a:lnTo>
                    <a:pt x="6239" y="14895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1038736" y="2970139"/>
              <a:ext cx="631515" cy="603764"/>
            </a:xfrm>
            <a:custGeom>
              <a:rect b="b" l="l" r="r" t="t"/>
              <a:pathLst>
                <a:path extrusionOk="0" h="17884" w="18706">
                  <a:moveTo>
                    <a:pt x="13919" y="0"/>
                  </a:moveTo>
                  <a:lnTo>
                    <a:pt x="11490" y="14895"/>
                  </a:lnTo>
                  <a:lnTo>
                    <a:pt x="5251" y="1286"/>
                  </a:lnTo>
                  <a:lnTo>
                    <a:pt x="0" y="5168"/>
                  </a:lnTo>
                  <a:lnTo>
                    <a:pt x="3632" y="8228"/>
                  </a:lnTo>
                  <a:lnTo>
                    <a:pt x="0" y="11669"/>
                  </a:lnTo>
                  <a:lnTo>
                    <a:pt x="11883" y="17884"/>
                  </a:lnTo>
                  <a:lnTo>
                    <a:pt x="18705" y="8513"/>
                  </a:lnTo>
                  <a:lnTo>
                    <a:pt x="15074" y="6168"/>
                  </a:lnTo>
                  <a:lnTo>
                    <a:pt x="18158" y="1405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992115" y="2298128"/>
              <a:ext cx="587694" cy="576823"/>
            </a:xfrm>
            <a:custGeom>
              <a:rect b="b" l="l" r="r" t="t"/>
              <a:pathLst>
                <a:path extrusionOk="0" h="17086" w="17408">
                  <a:moveTo>
                    <a:pt x="11670" y="0"/>
                  </a:moveTo>
                  <a:cubicBezTo>
                    <a:pt x="11272" y="0"/>
                    <a:pt x="10875" y="76"/>
                    <a:pt x="10502" y="226"/>
                  </a:cubicBezTo>
                  <a:cubicBezTo>
                    <a:pt x="9728" y="499"/>
                    <a:pt x="8978" y="1011"/>
                    <a:pt x="8311" y="1535"/>
                  </a:cubicBezTo>
                  <a:cubicBezTo>
                    <a:pt x="6823" y="2297"/>
                    <a:pt x="5370" y="3547"/>
                    <a:pt x="4608" y="5024"/>
                  </a:cubicBezTo>
                  <a:cubicBezTo>
                    <a:pt x="4489" y="5274"/>
                    <a:pt x="4382" y="5524"/>
                    <a:pt x="4299" y="5798"/>
                  </a:cubicBezTo>
                  <a:cubicBezTo>
                    <a:pt x="4084" y="6119"/>
                    <a:pt x="3918" y="6452"/>
                    <a:pt x="3798" y="6810"/>
                  </a:cubicBezTo>
                  <a:cubicBezTo>
                    <a:pt x="3739" y="7024"/>
                    <a:pt x="3691" y="7250"/>
                    <a:pt x="3667" y="7476"/>
                  </a:cubicBezTo>
                  <a:cubicBezTo>
                    <a:pt x="3560" y="7905"/>
                    <a:pt x="3382" y="8322"/>
                    <a:pt x="3144" y="8703"/>
                  </a:cubicBezTo>
                  <a:cubicBezTo>
                    <a:pt x="2838" y="8579"/>
                    <a:pt x="2525" y="8521"/>
                    <a:pt x="2224" y="8521"/>
                  </a:cubicBezTo>
                  <a:cubicBezTo>
                    <a:pt x="1598" y="8521"/>
                    <a:pt x="1025" y="8773"/>
                    <a:pt x="679" y="9215"/>
                  </a:cubicBezTo>
                  <a:cubicBezTo>
                    <a:pt x="0" y="10096"/>
                    <a:pt x="536" y="11298"/>
                    <a:pt x="977" y="11858"/>
                  </a:cubicBezTo>
                  <a:cubicBezTo>
                    <a:pt x="1498" y="12518"/>
                    <a:pt x="2342" y="12880"/>
                    <a:pt x="3273" y="12880"/>
                  </a:cubicBezTo>
                  <a:cubicBezTo>
                    <a:pt x="3619" y="12880"/>
                    <a:pt x="3976" y="12830"/>
                    <a:pt x="4334" y="12727"/>
                  </a:cubicBezTo>
                  <a:cubicBezTo>
                    <a:pt x="4834" y="14537"/>
                    <a:pt x="6227" y="15977"/>
                    <a:pt x="8037" y="16537"/>
                  </a:cubicBezTo>
                  <a:cubicBezTo>
                    <a:pt x="8906" y="16823"/>
                    <a:pt x="9799" y="16989"/>
                    <a:pt x="10716" y="17061"/>
                  </a:cubicBezTo>
                  <a:cubicBezTo>
                    <a:pt x="10958" y="17078"/>
                    <a:pt x="11201" y="17086"/>
                    <a:pt x="11444" y="17086"/>
                  </a:cubicBezTo>
                  <a:cubicBezTo>
                    <a:pt x="12063" y="17086"/>
                    <a:pt x="12684" y="17032"/>
                    <a:pt x="13300" y="16930"/>
                  </a:cubicBezTo>
                  <a:cubicBezTo>
                    <a:pt x="14431" y="16739"/>
                    <a:pt x="15324" y="16585"/>
                    <a:pt x="16086" y="15894"/>
                  </a:cubicBezTo>
                  <a:cubicBezTo>
                    <a:pt x="16514" y="15525"/>
                    <a:pt x="17407" y="14525"/>
                    <a:pt x="17383" y="9893"/>
                  </a:cubicBezTo>
                  <a:cubicBezTo>
                    <a:pt x="17372" y="7845"/>
                    <a:pt x="17074" y="5690"/>
                    <a:pt x="16776" y="3428"/>
                  </a:cubicBezTo>
                  <a:cubicBezTo>
                    <a:pt x="16657" y="2869"/>
                    <a:pt x="16538" y="2321"/>
                    <a:pt x="16419" y="1761"/>
                  </a:cubicBezTo>
                  <a:cubicBezTo>
                    <a:pt x="16395" y="1666"/>
                    <a:pt x="16371" y="1571"/>
                    <a:pt x="16360" y="1488"/>
                  </a:cubicBezTo>
                  <a:cubicBezTo>
                    <a:pt x="16276" y="1380"/>
                    <a:pt x="16181" y="1285"/>
                    <a:pt x="16086" y="1202"/>
                  </a:cubicBezTo>
                  <a:cubicBezTo>
                    <a:pt x="15883" y="1011"/>
                    <a:pt x="15657" y="868"/>
                    <a:pt x="15407" y="749"/>
                  </a:cubicBezTo>
                  <a:cubicBezTo>
                    <a:pt x="15264" y="690"/>
                    <a:pt x="15133" y="642"/>
                    <a:pt x="14990" y="607"/>
                  </a:cubicBezTo>
                  <a:cubicBezTo>
                    <a:pt x="14534" y="457"/>
                    <a:pt x="14062" y="388"/>
                    <a:pt x="13582" y="388"/>
                  </a:cubicBezTo>
                  <a:cubicBezTo>
                    <a:pt x="13449" y="388"/>
                    <a:pt x="13315" y="394"/>
                    <a:pt x="13181" y="404"/>
                  </a:cubicBezTo>
                  <a:cubicBezTo>
                    <a:pt x="12990" y="285"/>
                    <a:pt x="12776" y="190"/>
                    <a:pt x="12561" y="130"/>
                  </a:cubicBezTo>
                  <a:cubicBezTo>
                    <a:pt x="12270" y="43"/>
                    <a:pt x="11970" y="0"/>
                    <a:pt x="1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2320949" y="1080600"/>
              <a:ext cx="570004" cy="705854"/>
            </a:xfrm>
            <a:custGeom>
              <a:rect b="b" l="l" r="r" t="t"/>
              <a:pathLst>
                <a:path extrusionOk="0" h="20908" w="16884">
                  <a:moveTo>
                    <a:pt x="15838" y="0"/>
                  </a:moveTo>
                  <a:cubicBezTo>
                    <a:pt x="15762" y="0"/>
                    <a:pt x="15688" y="34"/>
                    <a:pt x="15633" y="96"/>
                  </a:cubicBezTo>
                  <a:lnTo>
                    <a:pt x="0" y="20003"/>
                  </a:lnTo>
                  <a:lnTo>
                    <a:pt x="1167" y="20908"/>
                  </a:lnTo>
                  <a:lnTo>
                    <a:pt x="16800" y="1012"/>
                  </a:lnTo>
                  <a:cubicBezTo>
                    <a:pt x="16883" y="905"/>
                    <a:pt x="16872" y="739"/>
                    <a:pt x="16753" y="655"/>
                  </a:cubicBezTo>
                  <a:lnTo>
                    <a:pt x="16002" y="60"/>
                  </a:lnTo>
                  <a:cubicBezTo>
                    <a:pt x="15952" y="19"/>
                    <a:pt x="15894" y="0"/>
                    <a:pt x="15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1276672" y="3208885"/>
              <a:ext cx="170488" cy="235172"/>
            </a:xfrm>
            <a:custGeom>
              <a:rect b="b" l="l" r="r" t="t"/>
              <a:pathLst>
                <a:path extrusionOk="0" fill="none" h="6966" w="5050">
                  <a:moveTo>
                    <a:pt x="3918" y="1"/>
                  </a:moveTo>
                  <a:cubicBezTo>
                    <a:pt x="5049" y="3382"/>
                    <a:pt x="4454" y="6180"/>
                    <a:pt x="3370" y="6644"/>
                  </a:cubicBezTo>
                  <a:cubicBezTo>
                    <a:pt x="2442" y="6966"/>
                    <a:pt x="1430" y="6954"/>
                    <a:pt x="513" y="6621"/>
                  </a:cubicBezTo>
                  <a:lnTo>
                    <a:pt x="1" y="3227"/>
                  </a:lnTo>
                  <a:close/>
                </a:path>
              </a:pathLst>
            </a:custGeom>
            <a:noFill/>
            <a:ln cap="flat" cmpd="sng" w="11300">
              <a:solidFill>
                <a:srgbClr val="180B17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1324914" y="3354792"/>
              <a:ext cx="72381" cy="27379"/>
            </a:xfrm>
            <a:custGeom>
              <a:rect b="b" l="l" r="r" t="t"/>
              <a:pathLst>
                <a:path extrusionOk="0" fill="none" h="811" w="2144">
                  <a:moveTo>
                    <a:pt x="1" y="36"/>
                  </a:moveTo>
                  <a:cubicBezTo>
                    <a:pt x="1" y="36"/>
                    <a:pt x="1418" y="810"/>
                    <a:pt x="2144" y="1"/>
                  </a:cubicBezTo>
                </a:path>
              </a:pathLst>
            </a:custGeom>
            <a:noFill/>
            <a:ln cap="rnd" cmpd="sng" w="11300">
              <a:solidFill>
                <a:srgbClr val="180B17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646048" y="1448779"/>
              <a:ext cx="2011016" cy="2934217"/>
            </a:xfrm>
            <a:custGeom>
              <a:rect b="b" l="l" r="r" t="t"/>
              <a:pathLst>
                <a:path extrusionOk="0" h="86914" w="59568">
                  <a:moveTo>
                    <a:pt x="56757" y="0"/>
                  </a:moveTo>
                  <a:lnTo>
                    <a:pt x="49494" y="9228"/>
                  </a:lnTo>
                  <a:lnTo>
                    <a:pt x="48566" y="9633"/>
                  </a:lnTo>
                  <a:cubicBezTo>
                    <a:pt x="48542" y="9644"/>
                    <a:pt x="48518" y="9668"/>
                    <a:pt x="48506" y="9680"/>
                  </a:cubicBezTo>
                  <a:lnTo>
                    <a:pt x="37136" y="23420"/>
                  </a:lnTo>
                  <a:cubicBezTo>
                    <a:pt x="37076" y="23491"/>
                    <a:pt x="37088" y="23610"/>
                    <a:pt x="37159" y="23670"/>
                  </a:cubicBezTo>
                  <a:lnTo>
                    <a:pt x="38112" y="24408"/>
                  </a:lnTo>
                  <a:cubicBezTo>
                    <a:pt x="38183" y="24468"/>
                    <a:pt x="38207" y="24575"/>
                    <a:pt x="38148" y="24646"/>
                  </a:cubicBezTo>
                  <a:lnTo>
                    <a:pt x="26849" y="39017"/>
                  </a:lnTo>
                  <a:cubicBezTo>
                    <a:pt x="26813" y="39065"/>
                    <a:pt x="26801" y="39136"/>
                    <a:pt x="26825" y="39184"/>
                  </a:cubicBezTo>
                  <a:lnTo>
                    <a:pt x="26992" y="39565"/>
                  </a:lnTo>
                  <a:cubicBezTo>
                    <a:pt x="27015" y="39624"/>
                    <a:pt x="27003" y="39684"/>
                    <a:pt x="26968" y="39732"/>
                  </a:cubicBezTo>
                  <a:lnTo>
                    <a:pt x="22312" y="45649"/>
                  </a:lnTo>
                  <a:cubicBezTo>
                    <a:pt x="22278" y="45698"/>
                    <a:pt x="22227" y="45722"/>
                    <a:pt x="22176" y="45722"/>
                  </a:cubicBezTo>
                  <a:cubicBezTo>
                    <a:pt x="22140" y="45722"/>
                    <a:pt x="22104" y="45709"/>
                    <a:pt x="22074" y="45685"/>
                  </a:cubicBezTo>
                  <a:lnTo>
                    <a:pt x="21800" y="45470"/>
                  </a:lnTo>
                  <a:cubicBezTo>
                    <a:pt x="21764" y="45445"/>
                    <a:pt x="21726" y="45432"/>
                    <a:pt x="21690" y="45432"/>
                  </a:cubicBezTo>
                  <a:cubicBezTo>
                    <a:pt x="21641" y="45432"/>
                    <a:pt x="21596" y="45454"/>
                    <a:pt x="21562" y="45494"/>
                  </a:cubicBezTo>
                  <a:lnTo>
                    <a:pt x="19824" y="47732"/>
                  </a:lnTo>
                  <a:cubicBezTo>
                    <a:pt x="19764" y="47792"/>
                    <a:pt x="19764" y="47875"/>
                    <a:pt x="19824" y="47947"/>
                  </a:cubicBezTo>
                  <a:lnTo>
                    <a:pt x="20157" y="48364"/>
                  </a:lnTo>
                  <a:cubicBezTo>
                    <a:pt x="20205" y="48423"/>
                    <a:pt x="20205" y="48506"/>
                    <a:pt x="20157" y="48566"/>
                  </a:cubicBezTo>
                  <a:cubicBezTo>
                    <a:pt x="19633" y="49245"/>
                    <a:pt x="16788" y="52983"/>
                    <a:pt x="16395" y="54317"/>
                  </a:cubicBezTo>
                  <a:cubicBezTo>
                    <a:pt x="15954" y="55781"/>
                    <a:pt x="14978" y="59508"/>
                    <a:pt x="14276" y="60258"/>
                  </a:cubicBezTo>
                  <a:cubicBezTo>
                    <a:pt x="13573" y="61008"/>
                    <a:pt x="12287" y="61460"/>
                    <a:pt x="11525" y="62437"/>
                  </a:cubicBezTo>
                  <a:cubicBezTo>
                    <a:pt x="10894" y="63246"/>
                    <a:pt x="3131" y="75045"/>
                    <a:pt x="488" y="79082"/>
                  </a:cubicBezTo>
                  <a:cubicBezTo>
                    <a:pt x="0" y="79820"/>
                    <a:pt x="202" y="80820"/>
                    <a:pt x="941" y="81320"/>
                  </a:cubicBezTo>
                  <a:lnTo>
                    <a:pt x="9013" y="86737"/>
                  </a:lnTo>
                  <a:cubicBezTo>
                    <a:pt x="9193" y="86857"/>
                    <a:pt x="9395" y="86913"/>
                    <a:pt x="9595" y="86913"/>
                  </a:cubicBezTo>
                  <a:cubicBezTo>
                    <a:pt x="10030" y="86913"/>
                    <a:pt x="10453" y="86647"/>
                    <a:pt x="10609" y="86190"/>
                  </a:cubicBezTo>
                  <a:lnTo>
                    <a:pt x="17395" y="65854"/>
                  </a:lnTo>
                  <a:cubicBezTo>
                    <a:pt x="17407" y="65818"/>
                    <a:pt x="17431" y="65782"/>
                    <a:pt x="17467" y="65770"/>
                  </a:cubicBezTo>
                  <a:lnTo>
                    <a:pt x="19479" y="64342"/>
                  </a:lnTo>
                  <a:cubicBezTo>
                    <a:pt x="19514" y="64318"/>
                    <a:pt x="19538" y="64282"/>
                    <a:pt x="19550" y="64246"/>
                  </a:cubicBezTo>
                  <a:lnTo>
                    <a:pt x="19872" y="62818"/>
                  </a:lnTo>
                  <a:cubicBezTo>
                    <a:pt x="19884" y="62782"/>
                    <a:pt x="19884" y="62746"/>
                    <a:pt x="19872" y="62722"/>
                  </a:cubicBezTo>
                  <a:cubicBezTo>
                    <a:pt x="19729" y="62341"/>
                    <a:pt x="18800" y="59782"/>
                    <a:pt x="20134" y="57079"/>
                  </a:cubicBezTo>
                  <a:cubicBezTo>
                    <a:pt x="22467" y="52328"/>
                    <a:pt x="49232" y="15705"/>
                    <a:pt x="51923" y="12228"/>
                  </a:cubicBezTo>
                  <a:cubicBezTo>
                    <a:pt x="54090" y="9430"/>
                    <a:pt x="55757" y="7156"/>
                    <a:pt x="56590" y="5989"/>
                  </a:cubicBezTo>
                  <a:lnTo>
                    <a:pt x="59567" y="2203"/>
                  </a:lnTo>
                  <a:lnTo>
                    <a:pt x="567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2601489" y="1366372"/>
              <a:ext cx="126262" cy="142737"/>
            </a:xfrm>
            <a:custGeom>
              <a:rect b="b" l="l" r="r" t="t"/>
              <a:pathLst>
                <a:path extrusionOk="0" h="4228" w="3740">
                  <a:moveTo>
                    <a:pt x="2632" y="1"/>
                  </a:moveTo>
                  <a:lnTo>
                    <a:pt x="1" y="3358"/>
                  </a:lnTo>
                  <a:lnTo>
                    <a:pt x="1096" y="4227"/>
                  </a:lnTo>
                  <a:lnTo>
                    <a:pt x="3740" y="870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2629239" y="1189508"/>
              <a:ext cx="254483" cy="318796"/>
            </a:xfrm>
            <a:custGeom>
              <a:rect b="b" l="l" r="r" t="t"/>
              <a:pathLst>
                <a:path extrusionOk="0" h="9443" w="7538">
                  <a:moveTo>
                    <a:pt x="7251" y="1"/>
                  </a:moveTo>
                  <a:lnTo>
                    <a:pt x="1" y="9216"/>
                  </a:lnTo>
                  <a:lnTo>
                    <a:pt x="298" y="9443"/>
                  </a:lnTo>
                  <a:lnTo>
                    <a:pt x="7537" y="227"/>
                  </a:lnTo>
                  <a:lnTo>
                    <a:pt x="7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2762284" y="1094678"/>
              <a:ext cx="61544" cy="84434"/>
            </a:xfrm>
            <a:custGeom>
              <a:rect b="b" l="l" r="r" t="t"/>
              <a:pathLst>
                <a:path extrusionOk="0" h="2501" w="1823">
                  <a:moveTo>
                    <a:pt x="1024" y="0"/>
                  </a:moveTo>
                  <a:lnTo>
                    <a:pt x="48" y="750"/>
                  </a:lnTo>
                  <a:lnTo>
                    <a:pt x="381" y="1119"/>
                  </a:lnTo>
                  <a:lnTo>
                    <a:pt x="0" y="2227"/>
                  </a:lnTo>
                  <a:lnTo>
                    <a:pt x="346" y="2500"/>
                  </a:lnTo>
                  <a:lnTo>
                    <a:pt x="1822" y="61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1183024" y="3062977"/>
              <a:ext cx="102124" cy="105770"/>
            </a:xfrm>
            <a:custGeom>
              <a:rect b="b" l="l" r="r" t="t"/>
              <a:pathLst>
                <a:path extrusionOk="0" h="3133" w="3025">
                  <a:moveTo>
                    <a:pt x="2537" y="1"/>
                  </a:moveTo>
                  <a:lnTo>
                    <a:pt x="1977" y="263"/>
                  </a:lnTo>
                  <a:lnTo>
                    <a:pt x="1" y="2454"/>
                  </a:lnTo>
                  <a:lnTo>
                    <a:pt x="870" y="3132"/>
                  </a:lnTo>
                  <a:lnTo>
                    <a:pt x="3025" y="394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1198316" y="2971354"/>
              <a:ext cx="200602" cy="242802"/>
            </a:xfrm>
            <a:custGeom>
              <a:rect b="b" l="l" r="r" t="t"/>
              <a:pathLst>
                <a:path extrusionOk="0" h="7192" w="5942">
                  <a:moveTo>
                    <a:pt x="5013" y="0"/>
                  </a:moveTo>
                  <a:lnTo>
                    <a:pt x="0" y="6370"/>
                  </a:lnTo>
                  <a:lnTo>
                    <a:pt x="929" y="7108"/>
                  </a:lnTo>
                  <a:lnTo>
                    <a:pt x="1167" y="7192"/>
                  </a:lnTo>
                  <a:lnTo>
                    <a:pt x="5941" y="73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1362319" y="2754688"/>
              <a:ext cx="201007" cy="239190"/>
            </a:xfrm>
            <a:custGeom>
              <a:rect b="b" l="l" r="r" t="t"/>
              <a:pathLst>
                <a:path extrusionOk="0" h="7085" w="5954">
                  <a:moveTo>
                    <a:pt x="4941" y="1"/>
                  </a:moveTo>
                  <a:lnTo>
                    <a:pt x="0" y="6287"/>
                  </a:lnTo>
                  <a:lnTo>
                    <a:pt x="1012" y="7085"/>
                  </a:lnTo>
                  <a:lnTo>
                    <a:pt x="5953" y="787"/>
                  </a:lnTo>
                  <a:lnTo>
                    <a:pt x="4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1508193" y="2626470"/>
              <a:ext cx="128659" cy="143953"/>
            </a:xfrm>
            <a:custGeom>
              <a:rect b="b" l="l" r="r" t="t"/>
              <a:pathLst>
                <a:path extrusionOk="0" h="4264" w="3811">
                  <a:moveTo>
                    <a:pt x="2585" y="1"/>
                  </a:moveTo>
                  <a:lnTo>
                    <a:pt x="1" y="3299"/>
                  </a:lnTo>
                  <a:lnTo>
                    <a:pt x="1215" y="4263"/>
                  </a:lnTo>
                  <a:lnTo>
                    <a:pt x="3811" y="965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1605488" y="2252249"/>
              <a:ext cx="331624" cy="406842"/>
            </a:xfrm>
            <a:custGeom>
              <a:rect b="b" l="l" r="r" t="t"/>
              <a:pathLst>
                <a:path extrusionOk="0" h="12051" w="9823">
                  <a:moveTo>
                    <a:pt x="8906" y="1"/>
                  </a:moveTo>
                  <a:lnTo>
                    <a:pt x="0" y="11324"/>
                  </a:lnTo>
                  <a:lnTo>
                    <a:pt x="929" y="12050"/>
                  </a:lnTo>
                  <a:lnTo>
                    <a:pt x="9823" y="727"/>
                  </a:lnTo>
                  <a:lnTo>
                    <a:pt x="89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2239758" y="1758284"/>
              <a:ext cx="179299" cy="162824"/>
            </a:xfrm>
            <a:custGeom>
              <a:rect b="b" l="l" r="r" t="t"/>
              <a:pathLst>
                <a:path extrusionOk="0" h="4823" w="5311">
                  <a:moveTo>
                    <a:pt x="1322" y="0"/>
                  </a:moveTo>
                  <a:lnTo>
                    <a:pt x="0" y="1679"/>
                  </a:lnTo>
                  <a:lnTo>
                    <a:pt x="3989" y="4822"/>
                  </a:lnTo>
                  <a:lnTo>
                    <a:pt x="5311" y="3132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2459227" y="1445977"/>
              <a:ext cx="197395" cy="203404"/>
            </a:xfrm>
            <a:custGeom>
              <a:rect b="b" l="l" r="r" t="t"/>
              <a:pathLst>
                <a:path extrusionOk="0" h="6025" w="5847">
                  <a:moveTo>
                    <a:pt x="2941" y="0"/>
                  </a:moveTo>
                  <a:lnTo>
                    <a:pt x="0" y="3739"/>
                  </a:lnTo>
                  <a:lnTo>
                    <a:pt x="2905" y="6025"/>
                  </a:lnTo>
                  <a:lnTo>
                    <a:pt x="5846" y="2286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1278697" y="2957682"/>
              <a:ext cx="88856" cy="104555"/>
            </a:xfrm>
            <a:custGeom>
              <a:rect b="b" l="l" r="r" t="t"/>
              <a:pathLst>
                <a:path extrusionOk="0" h="3097" w="2632">
                  <a:moveTo>
                    <a:pt x="2120" y="0"/>
                  </a:moveTo>
                  <a:lnTo>
                    <a:pt x="1" y="2703"/>
                  </a:lnTo>
                  <a:lnTo>
                    <a:pt x="512" y="3096"/>
                  </a:lnTo>
                  <a:lnTo>
                    <a:pt x="2632" y="405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1606905" y="2751616"/>
              <a:ext cx="57696" cy="43888"/>
            </a:xfrm>
            <a:custGeom>
              <a:rect b="b" l="l" r="r" t="t"/>
              <a:pathLst>
                <a:path extrusionOk="0" h="1300" w="1709">
                  <a:moveTo>
                    <a:pt x="851" y="0"/>
                  </a:moveTo>
                  <a:cubicBezTo>
                    <a:pt x="658" y="0"/>
                    <a:pt x="464" y="87"/>
                    <a:pt x="339" y="247"/>
                  </a:cubicBezTo>
                  <a:cubicBezTo>
                    <a:pt x="0" y="687"/>
                    <a:pt x="316" y="1300"/>
                    <a:pt x="837" y="1300"/>
                  </a:cubicBezTo>
                  <a:cubicBezTo>
                    <a:pt x="865" y="1300"/>
                    <a:pt x="894" y="1298"/>
                    <a:pt x="923" y="1294"/>
                  </a:cubicBezTo>
                  <a:cubicBezTo>
                    <a:pt x="1494" y="1223"/>
                    <a:pt x="1709" y="497"/>
                    <a:pt x="1244" y="139"/>
                  </a:cubicBezTo>
                  <a:cubicBezTo>
                    <a:pt x="1130" y="45"/>
                    <a:pt x="991" y="0"/>
                    <a:pt x="851" y="0"/>
                  </a:cubicBez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1658152" y="2352176"/>
              <a:ext cx="297054" cy="354514"/>
            </a:xfrm>
            <a:custGeom>
              <a:rect b="b" l="l" r="r" t="t"/>
              <a:pathLst>
                <a:path extrusionOk="0" h="10501" w="8799">
                  <a:moveTo>
                    <a:pt x="7902" y="0"/>
                  </a:moveTo>
                  <a:cubicBezTo>
                    <a:pt x="7668" y="0"/>
                    <a:pt x="7438" y="104"/>
                    <a:pt x="7287" y="303"/>
                  </a:cubicBezTo>
                  <a:lnTo>
                    <a:pt x="274" y="9221"/>
                  </a:lnTo>
                  <a:cubicBezTo>
                    <a:pt x="0" y="9566"/>
                    <a:pt x="60" y="10054"/>
                    <a:pt x="405" y="10328"/>
                  </a:cubicBezTo>
                  <a:cubicBezTo>
                    <a:pt x="551" y="10444"/>
                    <a:pt x="723" y="10500"/>
                    <a:pt x="893" y="10500"/>
                  </a:cubicBezTo>
                  <a:cubicBezTo>
                    <a:pt x="1125" y="10500"/>
                    <a:pt x="1354" y="10396"/>
                    <a:pt x="1512" y="10197"/>
                  </a:cubicBezTo>
                  <a:lnTo>
                    <a:pt x="8525" y="1280"/>
                  </a:lnTo>
                  <a:cubicBezTo>
                    <a:pt x="8799" y="934"/>
                    <a:pt x="8739" y="434"/>
                    <a:pt x="8394" y="172"/>
                  </a:cubicBezTo>
                  <a:cubicBezTo>
                    <a:pt x="8248" y="56"/>
                    <a:pt x="8074" y="0"/>
                    <a:pt x="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1221543" y="3050621"/>
              <a:ext cx="108235" cy="82678"/>
            </a:xfrm>
            <a:custGeom>
              <a:rect b="b" l="l" r="r" t="t"/>
              <a:pathLst>
                <a:path extrusionOk="0" h="2449" w="3206">
                  <a:moveTo>
                    <a:pt x="1597" y="0"/>
                  </a:moveTo>
                  <a:cubicBezTo>
                    <a:pt x="1234" y="0"/>
                    <a:pt x="876" y="163"/>
                    <a:pt x="634" y="474"/>
                  </a:cubicBezTo>
                  <a:cubicBezTo>
                    <a:pt x="0" y="1289"/>
                    <a:pt x="604" y="2448"/>
                    <a:pt x="1595" y="2448"/>
                  </a:cubicBezTo>
                  <a:cubicBezTo>
                    <a:pt x="1647" y="2448"/>
                    <a:pt x="1700" y="2445"/>
                    <a:pt x="1753" y="2439"/>
                  </a:cubicBezTo>
                  <a:cubicBezTo>
                    <a:pt x="2825" y="2296"/>
                    <a:pt x="3206" y="926"/>
                    <a:pt x="2348" y="260"/>
                  </a:cubicBezTo>
                  <a:cubicBezTo>
                    <a:pt x="2124" y="85"/>
                    <a:pt x="1859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1428217" y="4334755"/>
              <a:ext cx="112184" cy="235172"/>
            </a:xfrm>
            <a:custGeom>
              <a:rect b="b" l="l" r="r" t="t"/>
              <a:pathLst>
                <a:path extrusionOk="0" fill="none" h="6966" w="3323">
                  <a:moveTo>
                    <a:pt x="3322" y="5465"/>
                  </a:moveTo>
                  <a:cubicBezTo>
                    <a:pt x="3322" y="6382"/>
                    <a:pt x="2584" y="6965"/>
                    <a:pt x="1656" y="6965"/>
                  </a:cubicBezTo>
                  <a:lnTo>
                    <a:pt x="1656" y="6965"/>
                  </a:lnTo>
                  <a:cubicBezTo>
                    <a:pt x="739" y="6965"/>
                    <a:pt x="1" y="6227"/>
                    <a:pt x="1" y="5310"/>
                  </a:cubicBezTo>
                  <a:lnTo>
                    <a:pt x="1" y="1667"/>
                  </a:lnTo>
                  <a:cubicBezTo>
                    <a:pt x="1" y="750"/>
                    <a:pt x="739" y="0"/>
                    <a:pt x="1656" y="0"/>
                  </a:cubicBezTo>
                  <a:lnTo>
                    <a:pt x="1656" y="0"/>
                  </a:lnTo>
                  <a:cubicBezTo>
                    <a:pt x="2572" y="0"/>
                    <a:pt x="3322" y="500"/>
                    <a:pt x="3322" y="1417"/>
                  </a:cubicBezTo>
                </a:path>
              </a:pathLst>
            </a:custGeom>
            <a:solidFill>
              <a:schemeClr val="accent2"/>
            </a:solidFill>
            <a:ln cap="flat" cmpd="sng" w="29775">
              <a:solidFill>
                <a:srgbClr val="E1E1E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1750180" y="4346402"/>
              <a:ext cx="85244" cy="205835"/>
            </a:xfrm>
            <a:custGeom>
              <a:rect b="b" l="l" r="r" t="t"/>
              <a:pathLst>
                <a:path extrusionOk="0" h="6097" w="2525">
                  <a:moveTo>
                    <a:pt x="1" y="0"/>
                  </a:moveTo>
                  <a:lnTo>
                    <a:pt x="1" y="6096"/>
                  </a:lnTo>
                  <a:lnTo>
                    <a:pt x="2525" y="6096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1120332" y="4346402"/>
              <a:ext cx="84839" cy="205835"/>
            </a:xfrm>
            <a:custGeom>
              <a:rect b="b" l="l" r="r" t="t"/>
              <a:pathLst>
                <a:path extrusionOk="0" h="6097" w="2513">
                  <a:moveTo>
                    <a:pt x="0" y="0"/>
                  </a:moveTo>
                  <a:lnTo>
                    <a:pt x="0" y="6096"/>
                  </a:lnTo>
                  <a:lnTo>
                    <a:pt x="2513" y="6096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2140303" y="3128740"/>
              <a:ext cx="265489" cy="342596"/>
            </a:xfrm>
            <a:custGeom>
              <a:rect b="b" l="l" r="r" t="t"/>
              <a:pathLst>
                <a:path extrusionOk="0" h="10148" w="7864">
                  <a:moveTo>
                    <a:pt x="116" y="0"/>
                  </a:moveTo>
                  <a:cubicBezTo>
                    <a:pt x="57" y="0"/>
                    <a:pt x="0" y="56"/>
                    <a:pt x="17" y="125"/>
                  </a:cubicBezTo>
                  <a:cubicBezTo>
                    <a:pt x="327" y="1398"/>
                    <a:pt x="994" y="2553"/>
                    <a:pt x="1339" y="3827"/>
                  </a:cubicBezTo>
                  <a:cubicBezTo>
                    <a:pt x="1601" y="4768"/>
                    <a:pt x="1684" y="6328"/>
                    <a:pt x="2923" y="6494"/>
                  </a:cubicBezTo>
                  <a:cubicBezTo>
                    <a:pt x="2963" y="6498"/>
                    <a:pt x="3005" y="6500"/>
                    <a:pt x="3046" y="6500"/>
                  </a:cubicBezTo>
                  <a:cubicBezTo>
                    <a:pt x="3246" y="6500"/>
                    <a:pt x="3450" y="6454"/>
                    <a:pt x="3637" y="6375"/>
                  </a:cubicBezTo>
                  <a:cubicBezTo>
                    <a:pt x="3728" y="6337"/>
                    <a:pt x="3809" y="6319"/>
                    <a:pt x="3880" y="6319"/>
                  </a:cubicBezTo>
                  <a:cubicBezTo>
                    <a:pt x="4099" y="6319"/>
                    <a:pt x="4232" y="6487"/>
                    <a:pt x="4304" y="6756"/>
                  </a:cubicBezTo>
                  <a:cubicBezTo>
                    <a:pt x="4482" y="7399"/>
                    <a:pt x="4351" y="8006"/>
                    <a:pt x="4720" y="8602"/>
                  </a:cubicBezTo>
                  <a:cubicBezTo>
                    <a:pt x="5222" y="9437"/>
                    <a:pt x="6328" y="10148"/>
                    <a:pt x="7336" y="10148"/>
                  </a:cubicBezTo>
                  <a:cubicBezTo>
                    <a:pt x="7405" y="10148"/>
                    <a:pt x="7474" y="10145"/>
                    <a:pt x="7542" y="10138"/>
                  </a:cubicBezTo>
                  <a:cubicBezTo>
                    <a:pt x="7733" y="10126"/>
                    <a:pt x="7864" y="9911"/>
                    <a:pt x="7709" y="9769"/>
                  </a:cubicBezTo>
                  <a:cubicBezTo>
                    <a:pt x="6828" y="8983"/>
                    <a:pt x="5363" y="8935"/>
                    <a:pt x="5173" y="7518"/>
                  </a:cubicBezTo>
                  <a:cubicBezTo>
                    <a:pt x="5101" y="6994"/>
                    <a:pt x="5137" y="6482"/>
                    <a:pt x="4816" y="6018"/>
                  </a:cubicBezTo>
                  <a:cubicBezTo>
                    <a:pt x="4613" y="5705"/>
                    <a:pt x="4265" y="5511"/>
                    <a:pt x="3895" y="5511"/>
                  </a:cubicBezTo>
                  <a:cubicBezTo>
                    <a:pt x="3829" y="5511"/>
                    <a:pt x="3763" y="5517"/>
                    <a:pt x="3696" y="5530"/>
                  </a:cubicBezTo>
                  <a:cubicBezTo>
                    <a:pt x="3479" y="5575"/>
                    <a:pt x="3275" y="5724"/>
                    <a:pt x="3064" y="5724"/>
                  </a:cubicBezTo>
                  <a:cubicBezTo>
                    <a:pt x="2998" y="5724"/>
                    <a:pt x="2931" y="5710"/>
                    <a:pt x="2863" y="5673"/>
                  </a:cubicBezTo>
                  <a:cubicBezTo>
                    <a:pt x="2565" y="5530"/>
                    <a:pt x="2446" y="5208"/>
                    <a:pt x="2363" y="4935"/>
                  </a:cubicBezTo>
                  <a:cubicBezTo>
                    <a:pt x="2184" y="4339"/>
                    <a:pt x="2065" y="3732"/>
                    <a:pt x="1863" y="3149"/>
                  </a:cubicBezTo>
                  <a:cubicBezTo>
                    <a:pt x="1672" y="2577"/>
                    <a:pt x="1446" y="2018"/>
                    <a:pt x="1184" y="1470"/>
                  </a:cubicBezTo>
                  <a:cubicBezTo>
                    <a:pt x="946" y="922"/>
                    <a:pt x="613" y="434"/>
                    <a:pt x="184" y="29"/>
                  </a:cubicBezTo>
                  <a:cubicBezTo>
                    <a:pt x="164" y="9"/>
                    <a:pt x="14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847422" y="3257532"/>
              <a:ext cx="563151" cy="484760"/>
            </a:xfrm>
            <a:custGeom>
              <a:rect b="b" l="l" r="r" t="t"/>
              <a:pathLst>
                <a:path extrusionOk="0" h="14359" w="16681">
                  <a:moveTo>
                    <a:pt x="11121" y="0"/>
                  </a:moveTo>
                  <a:lnTo>
                    <a:pt x="6346" y="2501"/>
                  </a:lnTo>
                  <a:lnTo>
                    <a:pt x="1465" y="7180"/>
                  </a:lnTo>
                  <a:lnTo>
                    <a:pt x="1274" y="7358"/>
                  </a:lnTo>
                  <a:cubicBezTo>
                    <a:pt x="0" y="10037"/>
                    <a:pt x="1179" y="13800"/>
                    <a:pt x="3679" y="13907"/>
                  </a:cubicBezTo>
                  <a:lnTo>
                    <a:pt x="3858" y="13907"/>
                  </a:lnTo>
                  <a:cubicBezTo>
                    <a:pt x="4548" y="13907"/>
                    <a:pt x="5215" y="13740"/>
                    <a:pt x="5822" y="13431"/>
                  </a:cubicBezTo>
                  <a:cubicBezTo>
                    <a:pt x="6537" y="13062"/>
                    <a:pt x="7168" y="12526"/>
                    <a:pt x="7668" y="11883"/>
                  </a:cubicBezTo>
                  <a:lnTo>
                    <a:pt x="10680" y="13050"/>
                  </a:lnTo>
                  <a:cubicBezTo>
                    <a:pt x="9692" y="13550"/>
                    <a:pt x="9454" y="13824"/>
                    <a:pt x="9489" y="13990"/>
                  </a:cubicBezTo>
                  <a:cubicBezTo>
                    <a:pt x="9534" y="14188"/>
                    <a:pt x="9993" y="14359"/>
                    <a:pt x="10561" y="14359"/>
                  </a:cubicBezTo>
                  <a:cubicBezTo>
                    <a:pt x="11053" y="14359"/>
                    <a:pt x="11627" y="14231"/>
                    <a:pt x="12085" y="13883"/>
                  </a:cubicBezTo>
                  <a:cubicBezTo>
                    <a:pt x="12799" y="13347"/>
                    <a:pt x="13121" y="12371"/>
                    <a:pt x="12942" y="11359"/>
                  </a:cubicBezTo>
                  <a:cubicBezTo>
                    <a:pt x="13490" y="11299"/>
                    <a:pt x="13776" y="11085"/>
                    <a:pt x="13919" y="10907"/>
                  </a:cubicBezTo>
                  <a:cubicBezTo>
                    <a:pt x="14216" y="10561"/>
                    <a:pt x="14288" y="10014"/>
                    <a:pt x="14288" y="9573"/>
                  </a:cubicBezTo>
                  <a:cubicBezTo>
                    <a:pt x="14288" y="9323"/>
                    <a:pt x="14264" y="9085"/>
                    <a:pt x="14228" y="8847"/>
                  </a:cubicBezTo>
                  <a:cubicBezTo>
                    <a:pt x="14597" y="8585"/>
                    <a:pt x="14954" y="8311"/>
                    <a:pt x="15288" y="8013"/>
                  </a:cubicBezTo>
                  <a:cubicBezTo>
                    <a:pt x="16133" y="7180"/>
                    <a:pt x="12395" y="4334"/>
                    <a:pt x="12395" y="4334"/>
                  </a:cubicBezTo>
                  <a:lnTo>
                    <a:pt x="9418" y="3679"/>
                  </a:lnTo>
                  <a:lnTo>
                    <a:pt x="11430" y="2501"/>
                  </a:lnTo>
                  <a:cubicBezTo>
                    <a:pt x="11430" y="2501"/>
                    <a:pt x="14206" y="4313"/>
                    <a:pt x="15545" y="4313"/>
                  </a:cubicBezTo>
                  <a:cubicBezTo>
                    <a:pt x="15869" y="4313"/>
                    <a:pt x="16109" y="4206"/>
                    <a:pt x="16205" y="3941"/>
                  </a:cubicBezTo>
                  <a:cubicBezTo>
                    <a:pt x="16681" y="2584"/>
                    <a:pt x="11121" y="0"/>
                    <a:pt x="1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896846" y="3499484"/>
              <a:ext cx="209447" cy="211473"/>
            </a:xfrm>
            <a:custGeom>
              <a:rect b="b" l="l" r="r" t="t"/>
              <a:pathLst>
                <a:path extrusionOk="0" h="6264" w="6204">
                  <a:moveTo>
                    <a:pt x="1" y="1"/>
                  </a:moveTo>
                  <a:lnTo>
                    <a:pt x="1275" y="4633"/>
                  </a:lnTo>
                  <a:lnTo>
                    <a:pt x="4358" y="6264"/>
                  </a:lnTo>
                  <a:cubicBezTo>
                    <a:pt x="5073" y="5883"/>
                    <a:pt x="5704" y="5359"/>
                    <a:pt x="6204" y="4704"/>
                  </a:cubicBezTo>
                  <a:cubicBezTo>
                    <a:pt x="3799" y="3990"/>
                    <a:pt x="1822" y="2275"/>
                    <a:pt x="774" y="1"/>
                  </a:cubicBezTo>
                  <a:close/>
                </a:path>
              </a:pathLst>
            </a:custGeom>
            <a:solidFill>
              <a:srgbClr val="180B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304775" y="3473388"/>
              <a:ext cx="768580" cy="801834"/>
            </a:xfrm>
            <a:custGeom>
              <a:rect b="b" l="l" r="r" t="t"/>
              <a:pathLst>
                <a:path extrusionOk="0" h="23751" w="22766">
                  <a:moveTo>
                    <a:pt x="18348" y="0"/>
                  </a:moveTo>
                  <a:lnTo>
                    <a:pt x="15884" y="572"/>
                  </a:lnTo>
                  <a:lnTo>
                    <a:pt x="11681" y="4120"/>
                  </a:lnTo>
                  <a:cubicBezTo>
                    <a:pt x="10526" y="4215"/>
                    <a:pt x="9502" y="4905"/>
                    <a:pt x="8990" y="5929"/>
                  </a:cubicBezTo>
                  <a:cubicBezTo>
                    <a:pt x="8490" y="6918"/>
                    <a:pt x="8061" y="7930"/>
                    <a:pt x="7704" y="8965"/>
                  </a:cubicBezTo>
                  <a:cubicBezTo>
                    <a:pt x="7704" y="8965"/>
                    <a:pt x="1" y="17669"/>
                    <a:pt x="3323" y="21467"/>
                  </a:cubicBezTo>
                  <a:cubicBezTo>
                    <a:pt x="4108" y="22360"/>
                    <a:pt x="5216" y="22872"/>
                    <a:pt x="6120" y="23205"/>
                  </a:cubicBezTo>
                  <a:cubicBezTo>
                    <a:pt x="6120" y="23205"/>
                    <a:pt x="7572" y="23751"/>
                    <a:pt x="9096" y="23751"/>
                  </a:cubicBezTo>
                  <a:cubicBezTo>
                    <a:pt x="9212" y="23751"/>
                    <a:pt x="9327" y="23748"/>
                    <a:pt x="9442" y="23741"/>
                  </a:cubicBezTo>
                  <a:cubicBezTo>
                    <a:pt x="10716" y="23670"/>
                    <a:pt x="13062" y="22967"/>
                    <a:pt x="18324" y="14621"/>
                  </a:cubicBezTo>
                  <a:cubicBezTo>
                    <a:pt x="19503" y="12752"/>
                    <a:pt x="21087" y="10097"/>
                    <a:pt x="22765" y="6751"/>
                  </a:cubicBezTo>
                  <a:cubicBezTo>
                    <a:pt x="22075" y="5870"/>
                    <a:pt x="21372" y="4905"/>
                    <a:pt x="20670" y="3858"/>
                  </a:cubicBezTo>
                  <a:cubicBezTo>
                    <a:pt x="19777" y="2500"/>
                    <a:pt x="19015" y="1215"/>
                    <a:pt x="18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1759430" y="2094863"/>
              <a:ext cx="475543" cy="538506"/>
            </a:xfrm>
            <a:custGeom>
              <a:rect b="b" l="l" r="r" t="t"/>
              <a:pathLst>
                <a:path extrusionOk="0" h="15951" w="14086">
                  <a:moveTo>
                    <a:pt x="5935" y="0"/>
                  </a:moveTo>
                  <a:cubicBezTo>
                    <a:pt x="5627" y="0"/>
                    <a:pt x="5353" y="84"/>
                    <a:pt x="5156" y="258"/>
                  </a:cubicBezTo>
                  <a:cubicBezTo>
                    <a:pt x="5013" y="377"/>
                    <a:pt x="4906" y="520"/>
                    <a:pt x="4834" y="686"/>
                  </a:cubicBezTo>
                  <a:cubicBezTo>
                    <a:pt x="4703" y="1020"/>
                    <a:pt x="4680" y="1377"/>
                    <a:pt x="4787" y="1722"/>
                  </a:cubicBezTo>
                  <a:cubicBezTo>
                    <a:pt x="4539" y="1620"/>
                    <a:pt x="4279" y="1566"/>
                    <a:pt x="4015" y="1566"/>
                  </a:cubicBezTo>
                  <a:cubicBezTo>
                    <a:pt x="3912" y="1566"/>
                    <a:pt x="3807" y="1574"/>
                    <a:pt x="3703" y="1591"/>
                  </a:cubicBezTo>
                  <a:cubicBezTo>
                    <a:pt x="3287" y="1627"/>
                    <a:pt x="2906" y="1817"/>
                    <a:pt x="2608" y="2115"/>
                  </a:cubicBezTo>
                  <a:cubicBezTo>
                    <a:pt x="2179" y="2591"/>
                    <a:pt x="2096" y="3341"/>
                    <a:pt x="2370" y="4044"/>
                  </a:cubicBezTo>
                  <a:cubicBezTo>
                    <a:pt x="2286" y="4044"/>
                    <a:pt x="1608" y="4044"/>
                    <a:pt x="1215" y="4580"/>
                  </a:cubicBezTo>
                  <a:cubicBezTo>
                    <a:pt x="822" y="5104"/>
                    <a:pt x="893" y="5937"/>
                    <a:pt x="1453" y="6532"/>
                  </a:cubicBezTo>
                  <a:cubicBezTo>
                    <a:pt x="1453" y="6532"/>
                    <a:pt x="1240" y="6464"/>
                    <a:pt x="981" y="6464"/>
                  </a:cubicBezTo>
                  <a:cubicBezTo>
                    <a:pt x="769" y="6464"/>
                    <a:pt x="528" y="6509"/>
                    <a:pt x="346" y="6675"/>
                  </a:cubicBezTo>
                  <a:cubicBezTo>
                    <a:pt x="155" y="6854"/>
                    <a:pt x="48" y="7104"/>
                    <a:pt x="48" y="7366"/>
                  </a:cubicBezTo>
                  <a:cubicBezTo>
                    <a:pt x="0" y="8068"/>
                    <a:pt x="536" y="9830"/>
                    <a:pt x="2965" y="11902"/>
                  </a:cubicBezTo>
                  <a:cubicBezTo>
                    <a:pt x="4477" y="13188"/>
                    <a:pt x="6215" y="14176"/>
                    <a:pt x="8085" y="14831"/>
                  </a:cubicBezTo>
                  <a:cubicBezTo>
                    <a:pt x="8370" y="15212"/>
                    <a:pt x="8656" y="15581"/>
                    <a:pt x="8942" y="15950"/>
                  </a:cubicBezTo>
                  <a:cubicBezTo>
                    <a:pt x="10656" y="14545"/>
                    <a:pt x="12371" y="13140"/>
                    <a:pt x="14085" y="11723"/>
                  </a:cubicBezTo>
                  <a:cubicBezTo>
                    <a:pt x="13752" y="10402"/>
                    <a:pt x="13359" y="8997"/>
                    <a:pt x="12847" y="7520"/>
                  </a:cubicBezTo>
                  <a:cubicBezTo>
                    <a:pt x="12383" y="6151"/>
                    <a:pt x="11895" y="4889"/>
                    <a:pt x="11383" y="3722"/>
                  </a:cubicBezTo>
                  <a:lnTo>
                    <a:pt x="6977" y="270"/>
                  </a:lnTo>
                  <a:cubicBezTo>
                    <a:pt x="6623" y="93"/>
                    <a:pt x="6260" y="0"/>
                    <a:pt x="5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1058823" y="2385362"/>
              <a:ext cx="252795" cy="300228"/>
            </a:xfrm>
            <a:custGeom>
              <a:rect b="b" l="l" r="r" t="t"/>
              <a:pathLst>
                <a:path extrusionOk="0" h="8893" w="7488">
                  <a:moveTo>
                    <a:pt x="7361" y="0"/>
                  </a:moveTo>
                  <a:cubicBezTo>
                    <a:pt x="7319" y="0"/>
                    <a:pt x="7278" y="25"/>
                    <a:pt x="7264" y="82"/>
                  </a:cubicBezTo>
                  <a:cubicBezTo>
                    <a:pt x="7228" y="166"/>
                    <a:pt x="7204" y="261"/>
                    <a:pt x="7168" y="344"/>
                  </a:cubicBezTo>
                  <a:cubicBezTo>
                    <a:pt x="7168" y="285"/>
                    <a:pt x="7133" y="225"/>
                    <a:pt x="7073" y="213"/>
                  </a:cubicBezTo>
                  <a:cubicBezTo>
                    <a:pt x="7049" y="201"/>
                    <a:pt x="7014" y="189"/>
                    <a:pt x="6978" y="166"/>
                  </a:cubicBezTo>
                  <a:cubicBezTo>
                    <a:pt x="6969" y="163"/>
                    <a:pt x="6960" y="161"/>
                    <a:pt x="6951" y="161"/>
                  </a:cubicBezTo>
                  <a:cubicBezTo>
                    <a:pt x="6921" y="161"/>
                    <a:pt x="6889" y="177"/>
                    <a:pt x="6871" y="213"/>
                  </a:cubicBezTo>
                  <a:cubicBezTo>
                    <a:pt x="6799" y="225"/>
                    <a:pt x="6728" y="249"/>
                    <a:pt x="6668" y="273"/>
                  </a:cubicBezTo>
                  <a:cubicBezTo>
                    <a:pt x="6525" y="320"/>
                    <a:pt x="6394" y="368"/>
                    <a:pt x="6263" y="428"/>
                  </a:cubicBezTo>
                  <a:cubicBezTo>
                    <a:pt x="5978" y="559"/>
                    <a:pt x="5704" y="713"/>
                    <a:pt x="5430" y="880"/>
                  </a:cubicBezTo>
                  <a:cubicBezTo>
                    <a:pt x="4930" y="1201"/>
                    <a:pt x="4442" y="1547"/>
                    <a:pt x="3966" y="1904"/>
                  </a:cubicBezTo>
                  <a:cubicBezTo>
                    <a:pt x="3025" y="2618"/>
                    <a:pt x="2156" y="3404"/>
                    <a:pt x="1346" y="4273"/>
                  </a:cubicBezTo>
                  <a:cubicBezTo>
                    <a:pt x="906" y="4761"/>
                    <a:pt x="477" y="5261"/>
                    <a:pt x="72" y="5797"/>
                  </a:cubicBezTo>
                  <a:cubicBezTo>
                    <a:pt x="1" y="5881"/>
                    <a:pt x="96" y="6000"/>
                    <a:pt x="191" y="6012"/>
                  </a:cubicBezTo>
                  <a:cubicBezTo>
                    <a:pt x="644" y="6023"/>
                    <a:pt x="1084" y="6119"/>
                    <a:pt x="1501" y="6274"/>
                  </a:cubicBezTo>
                  <a:cubicBezTo>
                    <a:pt x="1549" y="6381"/>
                    <a:pt x="1608" y="6488"/>
                    <a:pt x="1656" y="6595"/>
                  </a:cubicBezTo>
                  <a:cubicBezTo>
                    <a:pt x="1751" y="6833"/>
                    <a:pt x="1846" y="7059"/>
                    <a:pt x="1930" y="7297"/>
                  </a:cubicBezTo>
                  <a:cubicBezTo>
                    <a:pt x="2096" y="7762"/>
                    <a:pt x="2227" y="8226"/>
                    <a:pt x="2334" y="8702"/>
                  </a:cubicBezTo>
                  <a:cubicBezTo>
                    <a:pt x="2358" y="8774"/>
                    <a:pt x="2418" y="8821"/>
                    <a:pt x="2501" y="8821"/>
                  </a:cubicBezTo>
                  <a:lnTo>
                    <a:pt x="3251" y="8893"/>
                  </a:lnTo>
                  <a:cubicBezTo>
                    <a:pt x="3335" y="8893"/>
                    <a:pt x="3394" y="8845"/>
                    <a:pt x="3418" y="8774"/>
                  </a:cubicBezTo>
                  <a:cubicBezTo>
                    <a:pt x="3573" y="8071"/>
                    <a:pt x="3489" y="7357"/>
                    <a:pt x="3442" y="6655"/>
                  </a:cubicBezTo>
                  <a:cubicBezTo>
                    <a:pt x="3406" y="5976"/>
                    <a:pt x="3418" y="5273"/>
                    <a:pt x="3823" y="4690"/>
                  </a:cubicBezTo>
                  <a:cubicBezTo>
                    <a:pt x="4168" y="4202"/>
                    <a:pt x="4716" y="3892"/>
                    <a:pt x="5204" y="3571"/>
                  </a:cubicBezTo>
                  <a:cubicBezTo>
                    <a:pt x="5752" y="3226"/>
                    <a:pt x="6252" y="2845"/>
                    <a:pt x="6609" y="2297"/>
                  </a:cubicBezTo>
                  <a:cubicBezTo>
                    <a:pt x="7037" y="1642"/>
                    <a:pt x="7264" y="892"/>
                    <a:pt x="7466" y="142"/>
                  </a:cubicBezTo>
                  <a:cubicBezTo>
                    <a:pt x="7487" y="56"/>
                    <a:pt x="7423" y="0"/>
                    <a:pt x="7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1032288" y="2069746"/>
              <a:ext cx="515346" cy="516089"/>
            </a:xfrm>
            <a:custGeom>
              <a:rect b="b" l="l" r="r" t="t"/>
              <a:pathLst>
                <a:path extrusionOk="0" h="15287" w="15265">
                  <a:moveTo>
                    <a:pt x="13404" y="1"/>
                  </a:moveTo>
                  <a:cubicBezTo>
                    <a:pt x="10834" y="1"/>
                    <a:pt x="22" y="6052"/>
                    <a:pt x="1" y="7038"/>
                  </a:cubicBezTo>
                  <a:lnTo>
                    <a:pt x="692" y="15015"/>
                  </a:lnTo>
                  <a:cubicBezTo>
                    <a:pt x="700" y="15174"/>
                    <a:pt x="839" y="15287"/>
                    <a:pt x="988" y="15287"/>
                  </a:cubicBezTo>
                  <a:cubicBezTo>
                    <a:pt x="1041" y="15287"/>
                    <a:pt x="1094" y="15273"/>
                    <a:pt x="1144" y="15242"/>
                  </a:cubicBezTo>
                  <a:lnTo>
                    <a:pt x="2501" y="14349"/>
                  </a:lnTo>
                  <a:cubicBezTo>
                    <a:pt x="5357" y="10541"/>
                    <a:pt x="9820" y="8319"/>
                    <a:pt x="14545" y="8319"/>
                  </a:cubicBezTo>
                  <a:cubicBezTo>
                    <a:pt x="14784" y="8319"/>
                    <a:pt x="15024" y="8324"/>
                    <a:pt x="15265" y="8336"/>
                  </a:cubicBezTo>
                  <a:cubicBezTo>
                    <a:pt x="14824" y="5705"/>
                    <a:pt x="14384" y="3073"/>
                    <a:pt x="13943" y="430"/>
                  </a:cubicBezTo>
                  <a:cubicBezTo>
                    <a:pt x="13983" y="132"/>
                    <a:pt x="13783" y="1"/>
                    <a:pt x="13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564452" y="3470282"/>
              <a:ext cx="336790" cy="313732"/>
            </a:xfrm>
            <a:custGeom>
              <a:rect b="b" l="l" r="r" t="t"/>
              <a:pathLst>
                <a:path extrusionOk="0" h="9293" w="9976">
                  <a:moveTo>
                    <a:pt x="9827" y="0"/>
                  </a:moveTo>
                  <a:cubicBezTo>
                    <a:pt x="9806" y="0"/>
                    <a:pt x="9784" y="6"/>
                    <a:pt x="9763" y="21"/>
                  </a:cubicBezTo>
                  <a:cubicBezTo>
                    <a:pt x="9537" y="128"/>
                    <a:pt x="9323" y="259"/>
                    <a:pt x="9120" y="414"/>
                  </a:cubicBezTo>
                  <a:cubicBezTo>
                    <a:pt x="8918" y="580"/>
                    <a:pt x="8715" y="771"/>
                    <a:pt x="8513" y="949"/>
                  </a:cubicBezTo>
                  <a:lnTo>
                    <a:pt x="7965" y="1473"/>
                  </a:lnTo>
                  <a:cubicBezTo>
                    <a:pt x="7811" y="1628"/>
                    <a:pt x="7632" y="1783"/>
                    <a:pt x="7442" y="1902"/>
                  </a:cubicBezTo>
                  <a:cubicBezTo>
                    <a:pt x="7385" y="1939"/>
                    <a:pt x="7323" y="1957"/>
                    <a:pt x="7261" y="1957"/>
                  </a:cubicBezTo>
                  <a:cubicBezTo>
                    <a:pt x="7204" y="1957"/>
                    <a:pt x="7147" y="1942"/>
                    <a:pt x="7096" y="1914"/>
                  </a:cubicBezTo>
                  <a:cubicBezTo>
                    <a:pt x="6941" y="1830"/>
                    <a:pt x="6822" y="1688"/>
                    <a:pt x="6680" y="1580"/>
                  </a:cubicBezTo>
                  <a:cubicBezTo>
                    <a:pt x="6503" y="1459"/>
                    <a:pt x="6296" y="1399"/>
                    <a:pt x="6089" y="1399"/>
                  </a:cubicBezTo>
                  <a:cubicBezTo>
                    <a:pt x="5849" y="1399"/>
                    <a:pt x="5609" y="1480"/>
                    <a:pt x="5417" y="1640"/>
                  </a:cubicBezTo>
                  <a:cubicBezTo>
                    <a:pt x="5025" y="1938"/>
                    <a:pt x="4727" y="2354"/>
                    <a:pt x="4417" y="2723"/>
                  </a:cubicBezTo>
                  <a:cubicBezTo>
                    <a:pt x="4096" y="3092"/>
                    <a:pt x="3786" y="3485"/>
                    <a:pt x="3477" y="3878"/>
                  </a:cubicBezTo>
                  <a:cubicBezTo>
                    <a:pt x="2846" y="4664"/>
                    <a:pt x="2227" y="5450"/>
                    <a:pt x="1607" y="6248"/>
                  </a:cubicBezTo>
                  <a:cubicBezTo>
                    <a:pt x="1274" y="6676"/>
                    <a:pt x="953" y="7117"/>
                    <a:pt x="667" y="7569"/>
                  </a:cubicBezTo>
                  <a:cubicBezTo>
                    <a:pt x="524" y="7795"/>
                    <a:pt x="393" y="8022"/>
                    <a:pt x="286" y="8248"/>
                  </a:cubicBezTo>
                  <a:cubicBezTo>
                    <a:pt x="155" y="8510"/>
                    <a:pt x="0" y="8807"/>
                    <a:pt x="119" y="9093"/>
                  </a:cubicBezTo>
                  <a:cubicBezTo>
                    <a:pt x="154" y="9215"/>
                    <a:pt x="272" y="9293"/>
                    <a:pt x="393" y="9293"/>
                  </a:cubicBezTo>
                  <a:cubicBezTo>
                    <a:pt x="438" y="9293"/>
                    <a:pt x="482" y="9282"/>
                    <a:pt x="524" y="9260"/>
                  </a:cubicBezTo>
                  <a:cubicBezTo>
                    <a:pt x="750" y="9141"/>
                    <a:pt x="834" y="8927"/>
                    <a:pt x="929" y="8700"/>
                  </a:cubicBezTo>
                  <a:cubicBezTo>
                    <a:pt x="1036" y="8486"/>
                    <a:pt x="1155" y="8272"/>
                    <a:pt x="1286" y="8057"/>
                  </a:cubicBezTo>
                  <a:cubicBezTo>
                    <a:pt x="1524" y="7676"/>
                    <a:pt x="1786" y="7307"/>
                    <a:pt x="2060" y="6950"/>
                  </a:cubicBezTo>
                  <a:cubicBezTo>
                    <a:pt x="2655" y="6164"/>
                    <a:pt x="3262" y="5402"/>
                    <a:pt x="3870" y="4628"/>
                  </a:cubicBezTo>
                  <a:cubicBezTo>
                    <a:pt x="4179" y="4235"/>
                    <a:pt x="4477" y="3843"/>
                    <a:pt x="4798" y="3462"/>
                  </a:cubicBezTo>
                  <a:cubicBezTo>
                    <a:pt x="5084" y="3081"/>
                    <a:pt x="5394" y="2711"/>
                    <a:pt x="5727" y="2366"/>
                  </a:cubicBezTo>
                  <a:cubicBezTo>
                    <a:pt x="5822" y="2259"/>
                    <a:pt x="5941" y="2176"/>
                    <a:pt x="6084" y="2128"/>
                  </a:cubicBezTo>
                  <a:cubicBezTo>
                    <a:pt x="6091" y="2127"/>
                    <a:pt x="6098" y="2127"/>
                    <a:pt x="6104" y="2127"/>
                  </a:cubicBezTo>
                  <a:cubicBezTo>
                    <a:pt x="6227" y="2127"/>
                    <a:pt x="6340" y="2228"/>
                    <a:pt x="6441" y="2319"/>
                  </a:cubicBezTo>
                  <a:cubicBezTo>
                    <a:pt x="6692" y="2520"/>
                    <a:pt x="6953" y="2651"/>
                    <a:pt x="7237" y="2651"/>
                  </a:cubicBezTo>
                  <a:cubicBezTo>
                    <a:pt x="7371" y="2651"/>
                    <a:pt x="7510" y="2622"/>
                    <a:pt x="7656" y="2557"/>
                  </a:cubicBezTo>
                  <a:cubicBezTo>
                    <a:pt x="7870" y="2438"/>
                    <a:pt x="8073" y="2283"/>
                    <a:pt x="8239" y="2104"/>
                  </a:cubicBezTo>
                  <a:cubicBezTo>
                    <a:pt x="8430" y="1914"/>
                    <a:pt x="8620" y="1723"/>
                    <a:pt x="8811" y="1521"/>
                  </a:cubicBezTo>
                  <a:cubicBezTo>
                    <a:pt x="9013" y="1330"/>
                    <a:pt x="9227" y="1116"/>
                    <a:pt x="9430" y="890"/>
                  </a:cubicBezTo>
                  <a:cubicBezTo>
                    <a:pt x="9620" y="676"/>
                    <a:pt x="9787" y="437"/>
                    <a:pt x="9918" y="187"/>
                  </a:cubicBezTo>
                  <a:cubicBezTo>
                    <a:pt x="9975" y="101"/>
                    <a:pt x="9910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2016271" y="4105091"/>
              <a:ext cx="163230" cy="587323"/>
            </a:xfrm>
            <a:custGeom>
              <a:rect b="b" l="l" r="r" t="t"/>
              <a:pathLst>
                <a:path extrusionOk="0" h="17397" w="4835">
                  <a:moveTo>
                    <a:pt x="1786" y="1"/>
                  </a:moveTo>
                  <a:cubicBezTo>
                    <a:pt x="1561" y="1"/>
                    <a:pt x="1333" y="27"/>
                    <a:pt x="1108" y="76"/>
                  </a:cubicBezTo>
                  <a:cubicBezTo>
                    <a:pt x="1108" y="76"/>
                    <a:pt x="191" y="529"/>
                    <a:pt x="84" y="1386"/>
                  </a:cubicBezTo>
                  <a:cubicBezTo>
                    <a:pt x="0" y="2017"/>
                    <a:pt x="36" y="9708"/>
                    <a:pt x="72" y="13637"/>
                  </a:cubicBezTo>
                  <a:cubicBezTo>
                    <a:pt x="72" y="15042"/>
                    <a:pt x="822" y="16352"/>
                    <a:pt x="2048" y="17066"/>
                  </a:cubicBezTo>
                  <a:cubicBezTo>
                    <a:pt x="2364" y="17269"/>
                    <a:pt x="2704" y="17396"/>
                    <a:pt x="3064" y="17396"/>
                  </a:cubicBezTo>
                  <a:cubicBezTo>
                    <a:pt x="3274" y="17396"/>
                    <a:pt x="3492" y="17353"/>
                    <a:pt x="3715" y="17257"/>
                  </a:cubicBezTo>
                  <a:cubicBezTo>
                    <a:pt x="4382" y="16983"/>
                    <a:pt x="4811" y="16340"/>
                    <a:pt x="4834" y="15626"/>
                  </a:cubicBezTo>
                  <a:cubicBezTo>
                    <a:pt x="4834" y="15423"/>
                    <a:pt x="4834" y="15209"/>
                    <a:pt x="4823" y="14995"/>
                  </a:cubicBezTo>
                  <a:lnTo>
                    <a:pt x="4823" y="14983"/>
                  </a:lnTo>
                  <a:cubicBezTo>
                    <a:pt x="4811" y="12006"/>
                    <a:pt x="4703" y="9018"/>
                    <a:pt x="4561" y="6041"/>
                  </a:cubicBezTo>
                  <a:cubicBezTo>
                    <a:pt x="4513" y="5232"/>
                    <a:pt x="4465" y="4398"/>
                    <a:pt x="4406" y="3577"/>
                  </a:cubicBezTo>
                  <a:cubicBezTo>
                    <a:pt x="4358" y="2791"/>
                    <a:pt x="4334" y="1957"/>
                    <a:pt x="3941" y="1255"/>
                  </a:cubicBezTo>
                  <a:cubicBezTo>
                    <a:pt x="3470" y="377"/>
                    <a:pt x="2647" y="1"/>
                    <a:pt x="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880371" y="3149401"/>
              <a:ext cx="131461" cy="105736"/>
            </a:xfrm>
            <a:custGeom>
              <a:rect b="b" l="l" r="r" t="t"/>
              <a:pathLst>
                <a:path extrusionOk="0" h="3132" w="3894">
                  <a:moveTo>
                    <a:pt x="3441" y="1"/>
                  </a:moveTo>
                  <a:lnTo>
                    <a:pt x="0" y="2334"/>
                  </a:lnTo>
                  <a:lnTo>
                    <a:pt x="0" y="3132"/>
                  </a:lnTo>
                  <a:lnTo>
                    <a:pt x="2179" y="1846"/>
                  </a:lnTo>
                  <a:lnTo>
                    <a:pt x="3894" y="453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40"/>
          <p:cNvSpPr txBox="1"/>
          <p:nvPr>
            <p:ph idx="13"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PRŮBĚH 1. SVĚTOVÉ VÁLKY V ROCE 1914</a:t>
            </a:r>
            <a:endParaRPr sz="3500">
              <a:solidFill>
                <a:schemeClr val="accent6"/>
              </a:solidFill>
            </a:endParaRPr>
          </a:p>
        </p:txBody>
      </p:sp>
      <p:sp>
        <p:nvSpPr>
          <p:cNvPr id="1220" name="Google Shape;1220;p40"/>
          <p:cNvSpPr txBox="1"/>
          <p:nvPr>
            <p:ph idx="3" type="title"/>
          </p:nvPr>
        </p:nvSpPr>
        <p:spPr>
          <a:xfrm>
            <a:off x="3273125" y="1564477"/>
            <a:ext cx="2518800" cy="22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Na západě = </a:t>
            </a:r>
            <a:r>
              <a:rPr b="1" lang="en">
                <a:solidFill>
                  <a:schemeClr val="accent6"/>
                </a:solidFill>
              </a:rPr>
              <a:t>západní fronta</a:t>
            </a:r>
            <a:r>
              <a:rPr b="1" lang="en"/>
              <a:t>,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úspěšně postupovala německá armáda, která byla zastavena francouzskou.</a:t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Na podzim roku 1914 začala takzvaná</a:t>
            </a:r>
            <a:r>
              <a:rPr lang="en">
                <a:solidFill>
                  <a:schemeClr val="accent6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</a:t>
            </a:r>
            <a:r>
              <a:rPr b="1" lang="en">
                <a:solidFill>
                  <a:schemeClr val="accent6"/>
                </a:solidFill>
              </a:rPr>
              <a:t>zákopová válka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,</a:t>
            </a:r>
            <a:r>
              <a:rPr lang="en">
                <a:solidFill>
                  <a:schemeClr val="accent6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pojmenovaná podle zákopů, což jsou vojenské ochranné  “stavby”. </a:t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1221" name="Google Shape;1221;p40"/>
          <p:cNvSpPr txBox="1"/>
          <p:nvPr>
            <p:ph idx="6" type="title"/>
          </p:nvPr>
        </p:nvSpPr>
        <p:spPr>
          <a:xfrm>
            <a:off x="639725" y="1331825"/>
            <a:ext cx="2633400" cy="32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 Červenec roku 1914- Rakousko-Uhersko vyhlásilo válku Srbsku.</a:t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Do války na 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základě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 vzájemných smluv vstupuje Německo,které je spojencem Rakouska-Uherska a s ním všechny země sdružení </a:t>
            </a:r>
            <a:r>
              <a:rPr b="1" lang="en">
                <a:solidFill>
                  <a:schemeClr val="accent6"/>
                </a:solidFill>
              </a:rPr>
              <a:t>TROJDOHODA. 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222" name="Google Shape;1222;p40"/>
          <p:cNvSpPr txBox="1"/>
          <p:nvPr>
            <p:ph idx="9" type="title"/>
          </p:nvPr>
        </p:nvSpPr>
        <p:spPr>
          <a:xfrm>
            <a:off x="5972575" y="1530152"/>
            <a:ext cx="2518800" cy="20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Na východě = </a:t>
            </a:r>
            <a:r>
              <a:rPr b="1" lang="en">
                <a:solidFill>
                  <a:schemeClr val="accent6"/>
                </a:solidFill>
              </a:rPr>
              <a:t>východní fronta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,ruská a srbská vojska svým odporem zastavila německou a rakousko-uherskou armádu,která poměrně snadno postupovala.</a:t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grpSp>
        <p:nvGrpSpPr>
          <p:cNvPr id="1223" name="Google Shape;1223;p40"/>
          <p:cNvGrpSpPr/>
          <p:nvPr/>
        </p:nvGrpSpPr>
        <p:grpSpPr>
          <a:xfrm>
            <a:off x="1711461" y="1143524"/>
            <a:ext cx="644986" cy="467675"/>
            <a:chOff x="1137367" y="2613451"/>
            <a:chExt cx="399397" cy="326977"/>
          </a:xfrm>
        </p:grpSpPr>
        <p:sp>
          <p:nvSpPr>
            <p:cNvPr id="1224" name="Google Shape;1224;p40"/>
            <p:cNvSpPr/>
            <p:nvPr/>
          </p:nvSpPr>
          <p:spPr>
            <a:xfrm>
              <a:off x="1137367" y="2613451"/>
              <a:ext cx="399397" cy="326977"/>
            </a:xfrm>
            <a:custGeom>
              <a:rect b="b" l="l" r="r" t="t"/>
              <a:pathLst>
                <a:path extrusionOk="0" h="11152" w="13622">
                  <a:moveTo>
                    <a:pt x="6806" y="0"/>
                  </a:moveTo>
                  <a:cubicBezTo>
                    <a:pt x="5511" y="0"/>
                    <a:pt x="4204" y="367"/>
                    <a:pt x="3049" y="1127"/>
                  </a:cubicBezTo>
                  <a:cubicBezTo>
                    <a:pt x="2872" y="1244"/>
                    <a:pt x="2987" y="1484"/>
                    <a:pt x="3160" y="1484"/>
                  </a:cubicBezTo>
                  <a:cubicBezTo>
                    <a:pt x="3196" y="1484"/>
                    <a:pt x="3236" y="1473"/>
                    <a:pt x="3275" y="1448"/>
                  </a:cubicBezTo>
                  <a:cubicBezTo>
                    <a:pt x="4360" y="743"/>
                    <a:pt x="5586" y="402"/>
                    <a:pt x="6802" y="402"/>
                  </a:cubicBezTo>
                  <a:cubicBezTo>
                    <a:pt x="8667" y="402"/>
                    <a:pt x="10508" y="1206"/>
                    <a:pt x="11776" y="2734"/>
                  </a:cubicBezTo>
                  <a:cubicBezTo>
                    <a:pt x="12764" y="3936"/>
                    <a:pt x="13229" y="5329"/>
                    <a:pt x="13229" y="5901"/>
                  </a:cubicBezTo>
                  <a:cubicBezTo>
                    <a:pt x="13229" y="6413"/>
                    <a:pt x="12991" y="6889"/>
                    <a:pt x="12503" y="7306"/>
                  </a:cubicBezTo>
                  <a:cubicBezTo>
                    <a:pt x="12348" y="7425"/>
                    <a:pt x="12193" y="7544"/>
                    <a:pt x="12014" y="7639"/>
                  </a:cubicBezTo>
                  <a:lnTo>
                    <a:pt x="12014" y="7520"/>
                  </a:lnTo>
                  <a:cubicBezTo>
                    <a:pt x="12014" y="7199"/>
                    <a:pt x="11848" y="6901"/>
                    <a:pt x="11574" y="6734"/>
                  </a:cubicBezTo>
                  <a:cubicBezTo>
                    <a:pt x="11109" y="6461"/>
                    <a:pt x="10621" y="6234"/>
                    <a:pt x="10121" y="6032"/>
                  </a:cubicBezTo>
                  <a:cubicBezTo>
                    <a:pt x="10093" y="6021"/>
                    <a:pt x="10066" y="6016"/>
                    <a:pt x="10041" y="6016"/>
                  </a:cubicBezTo>
                  <a:cubicBezTo>
                    <a:pt x="9844" y="6016"/>
                    <a:pt x="9756" y="6318"/>
                    <a:pt x="9978" y="6413"/>
                  </a:cubicBezTo>
                  <a:cubicBezTo>
                    <a:pt x="10455" y="6591"/>
                    <a:pt x="10919" y="6818"/>
                    <a:pt x="11360" y="7080"/>
                  </a:cubicBezTo>
                  <a:cubicBezTo>
                    <a:pt x="11514" y="7175"/>
                    <a:pt x="11621" y="7342"/>
                    <a:pt x="11610" y="7520"/>
                  </a:cubicBezTo>
                  <a:lnTo>
                    <a:pt x="11610" y="8401"/>
                  </a:lnTo>
                  <a:cubicBezTo>
                    <a:pt x="11217" y="8187"/>
                    <a:pt x="10800" y="7996"/>
                    <a:pt x="10383" y="7842"/>
                  </a:cubicBezTo>
                  <a:cubicBezTo>
                    <a:pt x="9526" y="7508"/>
                    <a:pt x="8216" y="7103"/>
                    <a:pt x="6823" y="7103"/>
                  </a:cubicBezTo>
                  <a:cubicBezTo>
                    <a:pt x="5418" y="7103"/>
                    <a:pt x="4109" y="7508"/>
                    <a:pt x="3263" y="7842"/>
                  </a:cubicBezTo>
                  <a:cubicBezTo>
                    <a:pt x="2835" y="7996"/>
                    <a:pt x="2430" y="8187"/>
                    <a:pt x="2025" y="8401"/>
                  </a:cubicBezTo>
                  <a:lnTo>
                    <a:pt x="2025" y="7520"/>
                  </a:lnTo>
                  <a:cubicBezTo>
                    <a:pt x="2025" y="7342"/>
                    <a:pt x="2120" y="7163"/>
                    <a:pt x="2275" y="7080"/>
                  </a:cubicBezTo>
                  <a:cubicBezTo>
                    <a:pt x="2930" y="6687"/>
                    <a:pt x="4680" y="5794"/>
                    <a:pt x="6823" y="5794"/>
                  </a:cubicBezTo>
                  <a:cubicBezTo>
                    <a:pt x="7633" y="5794"/>
                    <a:pt x="8454" y="5913"/>
                    <a:pt x="9228" y="6151"/>
                  </a:cubicBezTo>
                  <a:cubicBezTo>
                    <a:pt x="9251" y="6157"/>
                    <a:pt x="9272" y="6160"/>
                    <a:pt x="9292" y="6160"/>
                  </a:cubicBezTo>
                  <a:cubicBezTo>
                    <a:pt x="9506" y="6160"/>
                    <a:pt x="9576" y="5835"/>
                    <a:pt x="9347" y="5770"/>
                  </a:cubicBezTo>
                  <a:cubicBezTo>
                    <a:pt x="8526" y="5520"/>
                    <a:pt x="7669" y="5389"/>
                    <a:pt x="6811" y="5389"/>
                  </a:cubicBezTo>
                  <a:cubicBezTo>
                    <a:pt x="4585" y="5389"/>
                    <a:pt x="2751" y="6330"/>
                    <a:pt x="2073" y="6722"/>
                  </a:cubicBezTo>
                  <a:cubicBezTo>
                    <a:pt x="1799" y="6889"/>
                    <a:pt x="1620" y="7187"/>
                    <a:pt x="1620" y="7508"/>
                  </a:cubicBezTo>
                  <a:lnTo>
                    <a:pt x="1620" y="7627"/>
                  </a:lnTo>
                  <a:cubicBezTo>
                    <a:pt x="1192" y="7377"/>
                    <a:pt x="406" y="6794"/>
                    <a:pt x="406" y="5889"/>
                  </a:cubicBezTo>
                  <a:cubicBezTo>
                    <a:pt x="406" y="5198"/>
                    <a:pt x="1084" y="3270"/>
                    <a:pt x="2644" y="1912"/>
                  </a:cubicBezTo>
                  <a:cubicBezTo>
                    <a:pt x="2778" y="1768"/>
                    <a:pt x="2650" y="1578"/>
                    <a:pt x="2495" y="1578"/>
                  </a:cubicBezTo>
                  <a:cubicBezTo>
                    <a:pt x="2458" y="1578"/>
                    <a:pt x="2419" y="1589"/>
                    <a:pt x="2382" y="1615"/>
                  </a:cubicBezTo>
                  <a:cubicBezTo>
                    <a:pt x="703" y="3079"/>
                    <a:pt x="1" y="5115"/>
                    <a:pt x="1" y="5889"/>
                  </a:cubicBezTo>
                  <a:cubicBezTo>
                    <a:pt x="1" y="6520"/>
                    <a:pt x="299" y="7115"/>
                    <a:pt x="882" y="7604"/>
                  </a:cubicBezTo>
                  <a:cubicBezTo>
                    <a:pt x="1108" y="7794"/>
                    <a:pt x="1346" y="7961"/>
                    <a:pt x="1608" y="8092"/>
                  </a:cubicBezTo>
                  <a:lnTo>
                    <a:pt x="1608" y="8735"/>
                  </a:lnTo>
                  <a:cubicBezTo>
                    <a:pt x="1608" y="8794"/>
                    <a:pt x="1644" y="10282"/>
                    <a:pt x="4228" y="10890"/>
                  </a:cubicBezTo>
                  <a:cubicBezTo>
                    <a:pt x="4234" y="10896"/>
                    <a:pt x="4240" y="10899"/>
                    <a:pt x="4246" y="10899"/>
                  </a:cubicBezTo>
                  <a:cubicBezTo>
                    <a:pt x="4251" y="10899"/>
                    <a:pt x="4257" y="10896"/>
                    <a:pt x="4263" y="10890"/>
                  </a:cubicBezTo>
                  <a:cubicBezTo>
                    <a:pt x="4359" y="10890"/>
                    <a:pt x="4442" y="10830"/>
                    <a:pt x="4466" y="10747"/>
                  </a:cubicBezTo>
                  <a:cubicBezTo>
                    <a:pt x="4490" y="10640"/>
                    <a:pt x="4418" y="10532"/>
                    <a:pt x="4311" y="10509"/>
                  </a:cubicBezTo>
                  <a:cubicBezTo>
                    <a:pt x="3656" y="10354"/>
                    <a:pt x="2775" y="10032"/>
                    <a:pt x="2299" y="9401"/>
                  </a:cubicBezTo>
                  <a:cubicBezTo>
                    <a:pt x="2168" y="9235"/>
                    <a:pt x="2073" y="9044"/>
                    <a:pt x="2025" y="8842"/>
                  </a:cubicBezTo>
                  <a:cubicBezTo>
                    <a:pt x="2513" y="8568"/>
                    <a:pt x="4573" y="7496"/>
                    <a:pt x="6811" y="7496"/>
                  </a:cubicBezTo>
                  <a:cubicBezTo>
                    <a:pt x="9038" y="7496"/>
                    <a:pt x="11098" y="8568"/>
                    <a:pt x="11586" y="8842"/>
                  </a:cubicBezTo>
                  <a:cubicBezTo>
                    <a:pt x="11502" y="9187"/>
                    <a:pt x="11300" y="9497"/>
                    <a:pt x="11014" y="9723"/>
                  </a:cubicBezTo>
                  <a:cubicBezTo>
                    <a:pt x="10014" y="10580"/>
                    <a:pt x="8181" y="10747"/>
                    <a:pt x="6811" y="10747"/>
                  </a:cubicBezTo>
                  <a:cubicBezTo>
                    <a:pt x="6738" y="10748"/>
                    <a:pt x="6666" y="10749"/>
                    <a:pt x="6593" y="10749"/>
                  </a:cubicBezTo>
                  <a:cubicBezTo>
                    <a:pt x="6085" y="10749"/>
                    <a:pt x="5585" y="10713"/>
                    <a:pt x="5085" y="10640"/>
                  </a:cubicBezTo>
                  <a:cubicBezTo>
                    <a:pt x="5078" y="10639"/>
                    <a:pt x="5071" y="10638"/>
                    <a:pt x="5064" y="10638"/>
                  </a:cubicBezTo>
                  <a:cubicBezTo>
                    <a:pt x="4964" y="10638"/>
                    <a:pt x="4870" y="10718"/>
                    <a:pt x="4859" y="10818"/>
                  </a:cubicBezTo>
                  <a:cubicBezTo>
                    <a:pt x="4835" y="10925"/>
                    <a:pt x="4918" y="11033"/>
                    <a:pt x="5025" y="11044"/>
                  </a:cubicBezTo>
                  <a:cubicBezTo>
                    <a:pt x="5621" y="11116"/>
                    <a:pt x="6216" y="11152"/>
                    <a:pt x="6811" y="11152"/>
                  </a:cubicBezTo>
                  <a:cubicBezTo>
                    <a:pt x="8931" y="11152"/>
                    <a:pt x="10455" y="10759"/>
                    <a:pt x="11312" y="9997"/>
                  </a:cubicBezTo>
                  <a:cubicBezTo>
                    <a:pt x="12002" y="9389"/>
                    <a:pt x="12002" y="8758"/>
                    <a:pt x="12002" y="8735"/>
                  </a:cubicBezTo>
                  <a:lnTo>
                    <a:pt x="12002" y="8092"/>
                  </a:lnTo>
                  <a:cubicBezTo>
                    <a:pt x="12276" y="7961"/>
                    <a:pt x="12514" y="7794"/>
                    <a:pt x="12741" y="7604"/>
                  </a:cubicBezTo>
                  <a:cubicBezTo>
                    <a:pt x="13312" y="7115"/>
                    <a:pt x="13622" y="6520"/>
                    <a:pt x="13622" y="5889"/>
                  </a:cubicBezTo>
                  <a:cubicBezTo>
                    <a:pt x="13586" y="5377"/>
                    <a:pt x="13455" y="4889"/>
                    <a:pt x="13253" y="4425"/>
                  </a:cubicBezTo>
                  <a:cubicBezTo>
                    <a:pt x="12967" y="3722"/>
                    <a:pt x="12574" y="3067"/>
                    <a:pt x="12086" y="2472"/>
                  </a:cubicBezTo>
                  <a:cubicBezTo>
                    <a:pt x="10734" y="854"/>
                    <a:pt x="8783" y="0"/>
                    <a:pt x="6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1289245" y="2661829"/>
              <a:ext cx="96727" cy="87901"/>
            </a:xfrm>
            <a:custGeom>
              <a:rect b="b" l="l" r="r" t="t"/>
              <a:pathLst>
                <a:path extrusionOk="0" h="2998" w="3299">
                  <a:moveTo>
                    <a:pt x="1643" y="405"/>
                  </a:moveTo>
                  <a:lnTo>
                    <a:pt x="1965" y="905"/>
                  </a:lnTo>
                  <a:cubicBezTo>
                    <a:pt x="2024" y="1001"/>
                    <a:pt x="2108" y="1072"/>
                    <a:pt x="2215" y="1096"/>
                  </a:cubicBezTo>
                  <a:lnTo>
                    <a:pt x="2798" y="1239"/>
                  </a:lnTo>
                  <a:cubicBezTo>
                    <a:pt x="2798" y="1239"/>
                    <a:pt x="2798" y="1251"/>
                    <a:pt x="2798" y="1262"/>
                  </a:cubicBezTo>
                  <a:lnTo>
                    <a:pt x="2417" y="1703"/>
                  </a:lnTo>
                  <a:cubicBezTo>
                    <a:pt x="2346" y="1786"/>
                    <a:pt x="2310" y="1893"/>
                    <a:pt x="2322" y="2001"/>
                  </a:cubicBezTo>
                  <a:lnTo>
                    <a:pt x="2358" y="2596"/>
                  </a:lnTo>
                  <a:cubicBezTo>
                    <a:pt x="2358" y="2596"/>
                    <a:pt x="2358" y="2608"/>
                    <a:pt x="2346" y="2608"/>
                  </a:cubicBezTo>
                  <a:lnTo>
                    <a:pt x="1798" y="2382"/>
                  </a:lnTo>
                  <a:cubicBezTo>
                    <a:pt x="1744" y="2364"/>
                    <a:pt x="1691" y="2355"/>
                    <a:pt x="1639" y="2355"/>
                  </a:cubicBezTo>
                  <a:cubicBezTo>
                    <a:pt x="1587" y="2355"/>
                    <a:pt x="1536" y="2364"/>
                    <a:pt x="1488" y="2382"/>
                  </a:cubicBezTo>
                  <a:lnTo>
                    <a:pt x="941" y="2608"/>
                  </a:lnTo>
                  <a:cubicBezTo>
                    <a:pt x="941" y="2608"/>
                    <a:pt x="917" y="2608"/>
                    <a:pt x="929" y="2596"/>
                  </a:cubicBezTo>
                  <a:lnTo>
                    <a:pt x="965" y="2001"/>
                  </a:lnTo>
                  <a:cubicBezTo>
                    <a:pt x="976" y="1893"/>
                    <a:pt x="941" y="1786"/>
                    <a:pt x="869" y="1703"/>
                  </a:cubicBezTo>
                  <a:lnTo>
                    <a:pt x="488" y="1262"/>
                  </a:lnTo>
                  <a:lnTo>
                    <a:pt x="488" y="1239"/>
                  </a:lnTo>
                  <a:lnTo>
                    <a:pt x="1060" y="1096"/>
                  </a:lnTo>
                  <a:cubicBezTo>
                    <a:pt x="1167" y="1060"/>
                    <a:pt x="1262" y="1001"/>
                    <a:pt x="1310" y="905"/>
                  </a:cubicBezTo>
                  <a:lnTo>
                    <a:pt x="1631" y="405"/>
                  </a:lnTo>
                  <a:close/>
                  <a:moveTo>
                    <a:pt x="1655" y="0"/>
                  </a:moveTo>
                  <a:cubicBezTo>
                    <a:pt x="1512" y="0"/>
                    <a:pt x="1381" y="72"/>
                    <a:pt x="1310" y="191"/>
                  </a:cubicBezTo>
                  <a:lnTo>
                    <a:pt x="988" y="703"/>
                  </a:lnTo>
                  <a:lnTo>
                    <a:pt x="417" y="846"/>
                  </a:lnTo>
                  <a:cubicBezTo>
                    <a:pt x="119" y="917"/>
                    <a:pt x="0" y="1274"/>
                    <a:pt x="203" y="1512"/>
                  </a:cubicBezTo>
                  <a:lnTo>
                    <a:pt x="584" y="1965"/>
                  </a:lnTo>
                  <a:lnTo>
                    <a:pt x="536" y="2560"/>
                  </a:lnTo>
                  <a:cubicBezTo>
                    <a:pt x="526" y="2802"/>
                    <a:pt x="722" y="2997"/>
                    <a:pt x="949" y="2997"/>
                  </a:cubicBezTo>
                  <a:cubicBezTo>
                    <a:pt x="1001" y="2997"/>
                    <a:pt x="1054" y="2987"/>
                    <a:pt x="1107" y="2965"/>
                  </a:cubicBezTo>
                  <a:lnTo>
                    <a:pt x="1655" y="2751"/>
                  </a:lnTo>
                  <a:lnTo>
                    <a:pt x="2215" y="2965"/>
                  </a:lnTo>
                  <a:cubicBezTo>
                    <a:pt x="2266" y="2987"/>
                    <a:pt x="2318" y="2997"/>
                    <a:pt x="2369" y="2997"/>
                  </a:cubicBezTo>
                  <a:cubicBezTo>
                    <a:pt x="2592" y="2997"/>
                    <a:pt x="2794" y="2802"/>
                    <a:pt x="2774" y="2560"/>
                  </a:cubicBezTo>
                  <a:lnTo>
                    <a:pt x="2727" y="1965"/>
                  </a:lnTo>
                  <a:lnTo>
                    <a:pt x="3108" y="1512"/>
                  </a:lnTo>
                  <a:cubicBezTo>
                    <a:pt x="3298" y="1274"/>
                    <a:pt x="3191" y="917"/>
                    <a:pt x="2893" y="846"/>
                  </a:cubicBezTo>
                  <a:lnTo>
                    <a:pt x="2322" y="703"/>
                  </a:lnTo>
                  <a:lnTo>
                    <a:pt x="2000" y="191"/>
                  </a:lnTo>
                  <a:cubicBezTo>
                    <a:pt x="1929" y="72"/>
                    <a:pt x="1798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6" name="Google Shape;1226;p40"/>
          <p:cNvSpPr/>
          <p:nvPr/>
        </p:nvSpPr>
        <p:spPr>
          <a:xfrm>
            <a:off x="4359690" y="1177849"/>
            <a:ext cx="345653" cy="399016"/>
          </a:xfrm>
          <a:custGeom>
            <a:rect b="b" l="l" r="r" t="t"/>
            <a:pathLst>
              <a:path extrusionOk="0" h="13609" w="11789">
                <a:moveTo>
                  <a:pt x="5930" y="7060"/>
                </a:moveTo>
                <a:cubicBezTo>
                  <a:pt x="6216" y="7180"/>
                  <a:pt x="6502" y="7322"/>
                  <a:pt x="6764" y="7489"/>
                </a:cubicBezTo>
                <a:lnTo>
                  <a:pt x="5930" y="7846"/>
                </a:lnTo>
                <a:lnTo>
                  <a:pt x="5930" y="7060"/>
                </a:lnTo>
                <a:close/>
                <a:moveTo>
                  <a:pt x="751" y="0"/>
                </a:moveTo>
                <a:cubicBezTo>
                  <a:pt x="376" y="0"/>
                  <a:pt x="1" y="250"/>
                  <a:pt x="1" y="750"/>
                </a:cubicBezTo>
                <a:lnTo>
                  <a:pt x="1" y="9168"/>
                </a:lnTo>
                <a:cubicBezTo>
                  <a:pt x="13" y="9293"/>
                  <a:pt x="108" y="9355"/>
                  <a:pt x="202" y="9355"/>
                </a:cubicBezTo>
                <a:cubicBezTo>
                  <a:pt x="296" y="9355"/>
                  <a:pt x="388" y="9293"/>
                  <a:pt x="394" y="9168"/>
                </a:cubicBezTo>
                <a:lnTo>
                  <a:pt x="394" y="750"/>
                </a:lnTo>
                <a:cubicBezTo>
                  <a:pt x="382" y="500"/>
                  <a:pt x="566" y="375"/>
                  <a:pt x="750" y="375"/>
                </a:cubicBezTo>
                <a:cubicBezTo>
                  <a:pt x="933" y="375"/>
                  <a:pt x="1114" y="500"/>
                  <a:pt x="1096" y="750"/>
                </a:cubicBezTo>
                <a:lnTo>
                  <a:pt x="1096" y="13145"/>
                </a:lnTo>
                <a:cubicBezTo>
                  <a:pt x="1096" y="13180"/>
                  <a:pt x="1072" y="13216"/>
                  <a:pt x="1037" y="13216"/>
                </a:cubicBezTo>
                <a:lnTo>
                  <a:pt x="465" y="13216"/>
                </a:lnTo>
                <a:cubicBezTo>
                  <a:pt x="430" y="13216"/>
                  <a:pt x="394" y="13180"/>
                  <a:pt x="394" y="13145"/>
                </a:cubicBezTo>
                <a:lnTo>
                  <a:pt x="394" y="9966"/>
                </a:lnTo>
                <a:cubicBezTo>
                  <a:pt x="388" y="9847"/>
                  <a:pt x="296" y="9787"/>
                  <a:pt x="202" y="9787"/>
                </a:cubicBezTo>
                <a:cubicBezTo>
                  <a:pt x="108" y="9787"/>
                  <a:pt x="13" y="9847"/>
                  <a:pt x="1" y="9966"/>
                </a:cubicBezTo>
                <a:lnTo>
                  <a:pt x="1" y="13145"/>
                </a:lnTo>
                <a:cubicBezTo>
                  <a:pt x="1" y="13406"/>
                  <a:pt x="203" y="13609"/>
                  <a:pt x="465" y="13609"/>
                </a:cubicBezTo>
                <a:lnTo>
                  <a:pt x="1037" y="13609"/>
                </a:lnTo>
                <a:cubicBezTo>
                  <a:pt x="1287" y="13609"/>
                  <a:pt x="1501" y="13406"/>
                  <a:pt x="1501" y="13145"/>
                </a:cubicBezTo>
                <a:lnTo>
                  <a:pt x="1501" y="7644"/>
                </a:lnTo>
                <a:cubicBezTo>
                  <a:pt x="1775" y="7430"/>
                  <a:pt x="2858" y="6715"/>
                  <a:pt x="4228" y="6715"/>
                </a:cubicBezTo>
                <a:cubicBezTo>
                  <a:pt x="4668" y="6715"/>
                  <a:pt x="5109" y="6787"/>
                  <a:pt x="5525" y="6918"/>
                </a:cubicBezTo>
                <a:lnTo>
                  <a:pt x="5525" y="8156"/>
                </a:lnTo>
                <a:cubicBezTo>
                  <a:pt x="5525" y="8215"/>
                  <a:pt x="5549" y="8263"/>
                  <a:pt x="5597" y="8299"/>
                </a:cubicBezTo>
                <a:cubicBezTo>
                  <a:pt x="6478" y="8977"/>
                  <a:pt x="7549" y="9346"/>
                  <a:pt x="8657" y="9370"/>
                </a:cubicBezTo>
                <a:cubicBezTo>
                  <a:pt x="8907" y="9346"/>
                  <a:pt x="8907" y="8989"/>
                  <a:pt x="8657" y="8977"/>
                </a:cubicBezTo>
                <a:cubicBezTo>
                  <a:pt x="7752" y="8954"/>
                  <a:pt x="6883" y="8680"/>
                  <a:pt x="6133" y="8192"/>
                </a:cubicBezTo>
                <a:lnTo>
                  <a:pt x="7240" y="7715"/>
                </a:lnTo>
                <a:cubicBezTo>
                  <a:pt x="7311" y="7691"/>
                  <a:pt x="7347" y="7620"/>
                  <a:pt x="7359" y="7537"/>
                </a:cubicBezTo>
                <a:lnTo>
                  <a:pt x="7359" y="3524"/>
                </a:lnTo>
                <a:cubicBezTo>
                  <a:pt x="7776" y="3643"/>
                  <a:pt x="8204" y="3703"/>
                  <a:pt x="8645" y="3703"/>
                </a:cubicBezTo>
                <a:cubicBezTo>
                  <a:pt x="9621" y="3691"/>
                  <a:pt x="10562" y="3405"/>
                  <a:pt x="11383" y="2869"/>
                </a:cubicBezTo>
                <a:lnTo>
                  <a:pt x="11383" y="8049"/>
                </a:lnTo>
                <a:cubicBezTo>
                  <a:pt x="10788" y="8477"/>
                  <a:pt x="10121" y="8763"/>
                  <a:pt x="9407" y="8906"/>
                </a:cubicBezTo>
                <a:cubicBezTo>
                  <a:pt x="9169" y="8942"/>
                  <a:pt x="9193" y="9299"/>
                  <a:pt x="9443" y="9299"/>
                </a:cubicBezTo>
                <a:lnTo>
                  <a:pt x="9478" y="9299"/>
                </a:lnTo>
                <a:cubicBezTo>
                  <a:pt x="10288" y="9144"/>
                  <a:pt x="11050" y="8811"/>
                  <a:pt x="11717" y="8299"/>
                </a:cubicBezTo>
                <a:cubicBezTo>
                  <a:pt x="11752" y="8263"/>
                  <a:pt x="11788" y="8215"/>
                  <a:pt x="11788" y="8156"/>
                </a:cubicBezTo>
                <a:lnTo>
                  <a:pt x="11788" y="2477"/>
                </a:lnTo>
                <a:cubicBezTo>
                  <a:pt x="11788" y="2405"/>
                  <a:pt x="11740" y="2334"/>
                  <a:pt x="11669" y="2298"/>
                </a:cubicBezTo>
                <a:lnTo>
                  <a:pt x="11681" y="2298"/>
                </a:lnTo>
                <a:cubicBezTo>
                  <a:pt x="11653" y="2284"/>
                  <a:pt x="11623" y="2277"/>
                  <a:pt x="11593" y="2277"/>
                </a:cubicBezTo>
                <a:cubicBezTo>
                  <a:pt x="11547" y="2277"/>
                  <a:pt x="11503" y="2293"/>
                  <a:pt x="11467" y="2322"/>
                </a:cubicBezTo>
                <a:cubicBezTo>
                  <a:pt x="11455" y="2334"/>
                  <a:pt x="10264" y="3310"/>
                  <a:pt x="8669" y="3310"/>
                </a:cubicBezTo>
                <a:cubicBezTo>
                  <a:pt x="8228" y="3298"/>
                  <a:pt x="7788" y="3239"/>
                  <a:pt x="7371" y="3108"/>
                </a:cubicBezTo>
                <a:lnTo>
                  <a:pt x="7371" y="1798"/>
                </a:lnTo>
                <a:cubicBezTo>
                  <a:pt x="7371" y="1738"/>
                  <a:pt x="7347" y="1679"/>
                  <a:pt x="7299" y="1643"/>
                </a:cubicBezTo>
                <a:cubicBezTo>
                  <a:pt x="6645" y="1143"/>
                  <a:pt x="5871" y="810"/>
                  <a:pt x="5061" y="655"/>
                </a:cubicBezTo>
                <a:cubicBezTo>
                  <a:pt x="5047" y="652"/>
                  <a:pt x="5033" y="650"/>
                  <a:pt x="5019" y="650"/>
                </a:cubicBezTo>
                <a:cubicBezTo>
                  <a:pt x="4928" y="650"/>
                  <a:pt x="4845" y="716"/>
                  <a:pt x="4835" y="810"/>
                </a:cubicBezTo>
                <a:cubicBezTo>
                  <a:pt x="4811" y="917"/>
                  <a:pt x="4882" y="1024"/>
                  <a:pt x="4990" y="1048"/>
                </a:cubicBezTo>
                <a:cubicBezTo>
                  <a:pt x="5704" y="1191"/>
                  <a:pt x="6371" y="1476"/>
                  <a:pt x="6966" y="1893"/>
                </a:cubicBezTo>
                <a:lnTo>
                  <a:pt x="6966" y="7156"/>
                </a:lnTo>
                <a:cubicBezTo>
                  <a:pt x="6139" y="6596"/>
                  <a:pt x="5183" y="6316"/>
                  <a:pt x="4229" y="6316"/>
                </a:cubicBezTo>
                <a:cubicBezTo>
                  <a:pt x="3275" y="6316"/>
                  <a:pt x="2323" y="6596"/>
                  <a:pt x="1501" y="7156"/>
                </a:cubicBezTo>
                <a:lnTo>
                  <a:pt x="1501" y="1893"/>
                </a:lnTo>
                <a:cubicBezTo>
                  <a:pt x="1787" y="1691"/>
                  <a:pt x="2858" y="976"/>
                  <a:pt x="4228" y="976"/>
                </a:cubicBezTo>
                <a:cubicBezTo>
                  <a:pt x="4501" y="976"/>
                  <a:pt x="4501" y="572"/>
                  <a:pt x="4228" y="572"/>
                </a:cubicBezTo>
                <a:cubicBezTo>
                  <a:pt x="3263" y="583"/>
                  <a:pt x="2311" y="881"/>
                  <a:pt x="1501" y="1405"/>
                </a:cubicBezTo>
                <a:lnTo>
                  <a:pt x="1501" y="750"/>
                </a:lnTo>
                <a:cubicBezTo>
                  <a:pt x="1501" y="250"/>
                  <a:pt x="1126" y="0"/>
                  <a:pt x="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0"/>
          <p:cNvSpPr/>
          <p:nvPr/>
        </p:nvSpPr>
        <p:spPr>
          <a:xfrm>
            <a:off x="7032277" y="1190239"/>
            <a:ext cx="399397" cy="374240"/>
          </a:xfrm>
          <a:custGeom>
            <a:rect b="b" l="l" r="r" t="t"/>
            <a:pathLst>
              <a:path extrusionOk="0" h="12764" w="13622">
                <a:moveTo>
                  <a:pt x="5347" y="405"/>
                </a:moveTo>
                <a:cubicBezTo>
                  <a:pt x="5370" y="405"/>
                  <a:pt x="5406" y="429"/>
                  <a:pt x="5406" y="465"/>
                </a:cubicBezTo>
                <a:lnTo>
                  <a:pt x="5406" y="1858"/>
                </a:lnTo>
                <a:cubicBezTo>
                  <a:pt x="5406" y="1881"/>
                  <a:pt x="5370" y="1917"/>
                  <a:pt x="5347" y="1917"/>
                </a:cubicBezTo>
                <a:lnTo>
                  <a:pt x="2180" y="1917"/>
                </a:lnTo>
                <a:cubicBezTo>
                  <a:pt x="2144" y="1917"/>
                  <a:pt x="2120" y="1881"/>
                  <a:pt x="2120" y="1846"/>
                </a:cubicBezTo>
                <a:lnTo>
                  <a:pt x="2120" y="465"/>
                </a:lnTo>
                <a:cubicBezTo>
                  <a:pt x="2120" y="429"/>
                  <a:pt x="2144" y="405"/>
                  <a:pt x="2180" y="405"/>
                </a:cubicBezTo>
                <a:close/>
                <a:moveTo>
                  <a:pt x="11443" y="405"/>
                </a:moveTo>
                <a:cubicBezTo>
                  <a:pt x="11466" y="405"/>
                  <a:pt x="11502" y="429"/>
                  <a:pt x="11502" y="465"/>
                </a:cubicBezTo>
                <a:lnTo>
                  <a:pt x="11502" y="1858"/>
                </a:lnTo>
                <a:cubicBezTo>
                  <a:pt x="11502" y="1881"/>
                  <a:pt x="11466" y="1917"/>
                  <a:pt x="11443" y="1917"/>
                </a:cubicBezTo>
                <a:lnTo>
                  <a:pt x="8276" y="1917"/>
                </a:lnTo>
                <a:cubicBezTo>
                  <a:pt x="8240" y="1917"/>
                  <a:pt x="8204" y="1881"/>
                  <a:pt x="8216" y="1846"/>
                </a:cubicBezTo>
                <a:lnTo>
                  <a:pt x="8216" y="465"/>
                </a:lnTo>
                <a:cubicBezTo>
                  <a:pt x="8216" y="429"/>
                  <a:pt x="8240" y="405"/>
                  <a:pt x="8276" y="405"/>
                </a:cubicBezTo>
                <a:close/>
                <a:moveTo>
                  <a:pt x="4978" y="2310"/>
                </a:moveTo>
                <a:lnTo>
                  <a:pt x="4978" y="3072"/>
                </a:lnTo>
                <a:lnTo>
                  <a:pt x="2739" y="3072"/>
                </a:lnTo>
                <a:lnTo>
                  <a:pt x="2739" y="2310"/>
                </a:lnTo>
                <a:close/>
                <a:moveTo>
                  <a:pt x="10883" y="2310"/>
                </a:moveTo>
                <a:lnTo>
                  <a:pt x="10883" y="3072"/>
                </a:lnTo>
                <a:lnTo>
                  <a:pt x="8633" y="3072"/>
                </a:lnTo>
                <a:lnTo>
                  <a:pt x="8633" y="2310"/>
                </a:lnTo>
                <a:close/>
                <a:moveTo>
                  <a:pt x="12919" y="3477"/>
                </a:moveTo>
                <a:cubicBezTo>
                  <a:pt x="12955" y="3477"/>
                  <a:pt x="12979" y="3501"/>
                  <a:pt x="12979" y="3536"/>
                </a:cubicBezTo>
                <a:lnTo>
                  <a:pt x="12979" y="4167"/>
                </a:lnTo>
                <a:cubicBezTo>
                  <a:pt x="12979" y="4203"/>
                  <a:pt x="12955" y="4227"/>
                  <a:pt x="12919" y="4227"/>
                </a:cubicBezTo>
                <a:lnTo>
                  <a:pt x="3334" y="4227"/>
                </a:lnTo>
                <a:cubicBezTo>
                  <a:pt x="3327" y="4226"/>
                  <a:pt x="3319" y="4226"/>
                  <a:pt x="3312" y="4226"/>
                </a:cubicBezTo>
                <a:cubicBezTo>
                  <a:pt x="3044" y="4226"/>
                  <a:pt x="3044" y="4633"/>
                  <a:pt x="3312" y="4633"/>
                </a:cubicBezTo>
                <a:cubicBezTo>
                  <a:pt x="3319" y="4633"/>
                  <a:pt x="3327" y="4632"/>
                  <a:pt x="3334" y="4632"/>
                </a:cubicBezTo>
                <a:lnTo>
                  <a:pt x="4978" y="4632"/>
                </a:lnTo>
                <a:lnTo>
                  <a:pt x="4978" y="6596"/>
                </a:lnTo>
                <a:lnTo>
                  <a:pt x="1048" y="6596"/>
                </a:lnTo>
                <a:lnTo>
                  <a:pt x="1048" y="4632"/>
                </a:lnTo>
                <a:lnTo>
                  <a:pt x="2537" y="4632"/>
                </a:lnTo>
                <a:cubicBezTo>
                  <a:pt x="2775" y="4608"/>
                  <a:pt x="2775" y="4251"/>
                  <a:pt x="2537" y="4227"/>
                </a:cubicBezTo>
                <a:lnTo>
                  <a:pt x="691" y="4227"/>
                </a:lnTo>
                <a:cubicBezTo>
                  <a:pt x="656" y="4227"/>
                  <a:pt x="632" y="4203"/>
                  <a:pt x="632" y="4167"/>
                </a:cubicBezTo>
                <a:lnTo>
                  <a:pt x="632" y="3536"/>
                </a:lnTo>
                <a:cubicBezTo>
                  <a:pt x="632" y="3501"/>
                  <a:pt x="656" y="3477"/>
                  <a:pt x="691" y="3477"/>
                </a:cubicBezTo>
                <a:close/>
                <a:moveTo>
                  <a:pt x="5990" y="4632"/>
                </a:moveTo>
                <a:lnTo>
                  <a:pt x="5990" y="6608"/>
                </a:lnTo>
                <a:lnTo>
                  <a:pt x="5382" y="6596"/>
                </a:lnTo>
                <a:lnTo>
                  <a:pt x="5382" y="4632"/>
                </a:lnTo>
                <a:close/>
                <a:moveTo>
                  <a:pt x="7228" y="4632"/>
                </a:moveTo>
                <a:lnTo>
                  <a:pt x="7228" y="6608"/>
                </a:lnTo>
                <a:lnTo>
                  <a:pt x="6394" y="6596"/>
                </a:lnTo>
                <a:lnTo>
                  <a:pt x="6394" y="4632"/>
                </a:lnTo>
                <a:close/>
                <a:moveTo>
                  <a:pt x="8240" y="4632"/>
                </a:moveTo>
                <a:lnTo>
                  <a:pt x="8240" y="6608"/>
                </a:lnTo>
                <a:lnTo>
                  <a:pt x="7633" y="6596"/>
                </a:lnTo>
                <a:lnTo>
                  <a:pt x="7633" y="4632"/>
                </a:lnTo>
                <a:close/>
                <a:moveTo>
                  <a:pt x="12562" y="4632"/>
                </a:moveTo>
                <a:lnTo>
                  <a:pt x="12562" y="6608"/>
                </a:lnTo>
                <a:lnTo>
                  <a:pt x="11466" y="6608"/>
                </a:lnTo>
                <a:cubicBezTo>
                  <a:pt x="11193" y="6608"/>
                  <a:pt x="11193" y="7001"/>
                  <a:pt x="11466" y="7001"/>
                </a:cubicBezTo>
                <a:lnTo>
                  <a:pt x="12919" y="7001"/>
                </a:lnTo>
                <a:cubicBezTo>
                  <a:pt x="12955" y="7001"/>
                  <a:pt x="12979" y="7025"/>
                  <a:pt x="12979" y="7061"/>
                </a:cubicBezTo>
                <a:lnTo>
                  <a:pt x="12979" y="7704"/>
                </a:lnTo>
                <a:cubicBezTo>
                  <a:pt x="12979" y="7727"/>
                  <a:pt x="12955" y="7763"/>
                  <a:pt x="12919" y="7763"/>
                </a:cubicBezTo>
                <a:lnTo>
                  <a:pt x="691" y="7763"/>
                </a:lnTo>
                <a:cubicBezTo>
                  <a:pt x="656" y="7763"/>
                  <a:pt x="632" y="7727"/>
                  <a:pt x="632" y="7704"/>
                </a:cubicBezTo>
                <a:lnTo>
                  <a:pt x="632" y="7061"/>
                </a:lnTo>
                <a:cubicBezTo>
                  <a:pt x="632" y="7025"/>
                  <a:pt x="667" y="7001"/>
                  <a:pt x="691" y="7001"/>
                </a:cubicBezTo>
                <a:lnTo>
                  <a:pt x="10669" y="7001"/>
                </a:lnTo>
                <a:cubicBezTo>
                  <a:pt x="10931" y="7001"/>
                  <a:pt x="10931" y="6596"/>
                  <a:pt x="10669" y="6596"/>
                </a:cubicBezTo>
                <a:lnTo>
                  <a:pt x="8633" y="6596"/>
                </a:lnTo>
                <a:lnTo>
                  <a:pt x="8633" y="4632"/>
                </a:lnTo>
                <a:close/>
                <a:moveTo>
                  <a:pt x="12205" y="8156"/>
                </a:moveTo>
                <a:lnTo>
                  <a:pt x="12812" y="11204"/>
                </a:lnTo>
                <a:lnTo>
                  <a:pt x="8395" y="11204"/>
                </a:lnTo>
                <a:lnTo>
                  <a:pt x="9014" y="8156"/>
                </a:lnTo>
                <a:close/>
                <a:moveTo>
                  <a:pt x="4608" y="8156"/>
                </a:moveTo>
                <a:lnTo>
                  <a:pt x="5228" y="11204"/>
                </a:lnTo>
                <a:lnTo>
                  <a:pt x="2715" y="11204"/>
                </a:lnTo>
                <a:cubicBezTo>
                  <a:pt x="2477" y="11228"/>
                  <a:pt x="2477" y="11585"/>
                  <a:pt x="2715" y="11609"/>
                </a:cubicBezTo>
                <a:lnTo>
                  <a:pt x="5573" y="11609"/>
                </a:lnTo>
                <a:cubicBezTo>
                  <a:pt x="5578" y="11607"/>
                  <a:pt x="5582" y="11606"/>
                  <a:pt x="5587" y="11606"/>
                </a:cubicBezTo>
                <a:cubicBezTo>
                  <a:pt x="5615" y="11606"/>
                  <a:pt x="5632" y="11636"/>
                  <a:pt x="5632" y="11656"/>
                </a:cubicBezTo>
                <a:lnTo>
                  <a:pt x="5632" y="12299"/>
                </a:lnTo>
                <a:cubicBezTo>
                  <a:pt x="5632" y="12335"/>
                  <a:pt x="5609" y="12359"/>
                  <a:pt x="5573" y="12359"/>
                </a:cubicBezTo>
                <a:lnTo>
                  <a:pt x="465" y="12359"/>
                </a:lnTo>
                <a:cubicBezTo>
                  <a:pt x="429" y="12359"/>
                  <a:pt x="394" y="12335"/>
                  <a:pt x="406" y="12299"/>
                </a:cubicBezTo>
                <a:lnTo>
                  <a:pt x="406" y="11656"/>
                </a:lnTo>
                <a:cubicBezTo>
                  <a:pt x="406" y="11633"/>
                  <a:pt x="429" y="11609"/>
                  <a:pt x="465" y="11609"/>
                </a:cubicBezTo>
                <a:lnTo>
                  <a:pt x="1918" y="11609"/>
                </a:lnTo>
                <a:cubicBezTo>
                  <a:pt x="1925" y="11609"/>
                  <a:pt x="1932" y="11610"/>
                  <a:pt x="1939" y="11610"/>
                </a:cubicBezTo>
                <a:cubicBezTo>
                  <a:pt x="2196" y="11610"/>
                  <a:pt x="2196" y="11203"/>
                  <a:pt x="1939" y="11203"/>
                </a:cubicBezTo>
                <a:cubicBezTo>
                  <a:pt x="1932" y="11203"/>
                  <a:pt x="1925" y="11203"/>
                  <a:pt x="1918" y="11204"/>
                </a:cubicBezTo>
                <a:lnTo>
                  <a:pt x="810" y="11204"/>
                </a:lnTo>
                <a:lnTo>
                  <a:pt x="1418" y="8156"/>
                </a:lnTo>
                <a:close/>
                <a:moveTo>
                  <a:pt x="8024" y="11606"/>
                </a:moveTo>
                <a:cubicBezTo>
                  <a:pt x="8028" y="11606"/>
                  <a:pt x="8033" y="11607"/>
                  <a:pt x="8037" y="11609"/>
                </a:cubicBezTo>
                <a:lnTo>
                  <a:pt x="13157" y="11609"/>
                </a:lnTo>
                <a:cubicBezTo>
                  <a:pt x="13193" y="11609"/>
                  <a:pt x="13217" y="11633"/>
                  <a:pt x="13217" y="11668"/>
                </a:cubicBezTo>
                <a:lnTo>
                  <a:pt x="13217" y="12299"/>
                </a:lnTo>
                <a:cubicBezTo>
                  <a:pt x="13217" y="12335"/>
                  <a:pt x="13193" y="12359"/>
                  <a:pt x="13157" y="12359"/>
                </a:cubicBezTo>
                <a:lnTo>
                  <a:pt x="8037" y="12359"/>
                </a:lnTo>
                <a:cubicBezTo>
                  <a:pt x="8002" y="12359"/>
                  <a:pt x="7978" y="12335"/>
                  <a:pt x="7978" y="12299"/>
                </a:cubicBezTo>
                <a:lnTo>
                  <a:pt x="7978" y="11668"/>
                </a:lnTo>
                <a:cubicBezTo>
                  <a:pt x="7978" y="11637"/>
                  <a:pt x="7996" y="11606"/>
                  <a:pt x="8024" y="11606"/>
                </a:cubicBezTo>
                <a:close/>
                <a:moveTo>
                  <a:pt x="2180" y="0"/>
                </a:moveTo>
                <a:cubicBezTo>
                  <a:pt x="1930" y="0"/>
                  <a:pt x="1715" y="215"/>
                  <a:pt x="1715" y="465"/>
                </a:cubicBezTo>
                <a:lnTo>
                  <a:pt x="1715" y="1858"/>
                </a:lnTo>
                <a:cubicBezTo>
                  <a:pt x="1715" y="2108"/>
                  <a:pt x="1930" y="2310"/>
                  <a:pt x="2180" y="2310"/>
                </a:cubicBezTo>
                <a:lnTo>
                  <a:pt x="2322" y="2310"/>
                </a:lnTo>
                <a:lnTo>
                  <a:pt x="2322" y="3084"/>
                </a:lnTo>
                <a:lnTo>
                  <a:pt x="691" y="3084"/>
                </a:lnTo>
                <a:cubicBezTo>
                  <a:pt x="441" y="3084"/>
                  <a:pt x="227" y="3286"/>
                  <a:pt x="227" y="3536"/>
                </a:cubicBezTo>
                <a:lnTo>
                  <a:pt x="227" y="4179"/>
                </a:lnTo>
                <a:cubicBezTo>
                  <a:pt x="227" y="4417"/>
                  <a:pt x="417" y="4608"/>
                  <a:pt x="656" y="4632"/>
                </a:cubicBezTo>
                <a:lnTo>
                  <a:pt x="656" y="6608"/>
                </a:lnTo>
                <a:cubicBezTo>
                  <a:pt x="417" y="6632"/>
                  <a:pt x="227" y="6834"/>
                  <a:pt x="227" y="7073"/>
                </a:cubicBezTo>
                <a:lnTo>
                  <a:pt x="227" y="7704"/>
                </a:lnTo>
                <a:cubicBezTo>
                  <a:pt x="227" y="7954"/>
                  <a:pt x="441" y="8168"/>
                  <a:pt x="691" y="8168"/>
                </a:cubicBezTo>
                <a:lnTo>
                  <a:pt x="1013" y="8168"/>
                </a:lnTo>
                <a:lnTo>
                  <a:pt x="394" y="11216"/>
                </a:lnTo>
                <a:cubicBezTo>
                  <a:pt x="167" y="11240"/>
                  <a:pt x="1" y="11442"/>
                  <a:pt x="1" y="11668"/>
                </a:cubicBezTo>
                <a:lnTo>
                  <a:pt x="1" y="12299"/>
                </a:lnTo>
                <a:cubicBezTo>
                  <a:pt x="1" y="12561"/>
                  <a:pt x="203" y="12764"/>
                  <a:pt x="453" y="12764"/>
                </a:cubicBezTo>
                <a:lnTo>
                  <a:pt x="5573" y="12764"/>
                </a:lnTo>
                <a:cubicBezTo>
                  <a:pt x="5835" y="12764"/>
                  <a:pt x="6037" y="12561"/>
                  <a:pt x="6037" y="12299"/>
                </a:cubicBezTo>
                <a:lnTo>
                  <a:pt x="6037" y="11668"/>
                </a:lnTo>
                <a:cubicBezTo>
                  <a:pt x="6037" y="11442"/>
                  <a:pt x="5859" y="11240"/>
                  <a:pt x="5632" y="11216"/>
                </a:cubicBezTo>
                <a:lnTo>
                  <a:pt x="5013" y="8168"/>
                </a:lnTo>
                <a:lnTo>
                  <a:pt x="8597" y="8168"/>
                </a:lnTo>
                <a:lnTo>
                  <a:pt x="7978" y="11216"/>
                </a:lnTo>
                <a:cubicBezTo>
                  <a:pt x="7752" y="11240"/>
                  <a:pt x="7585" y="11442"/>
                  <a:pt x="7585" y="11668"/>
                </a:cubicBezTo>
                <a:lnTo>
                  <a:pt x="7585" y="12299"/>
                </a:lnTo>
                <a:cubicBezTo>
                  <a:pt x="7585" y="12561"/>
                  <a:pt x="7787" y="12764"/>
                  <a:pt x="8037" y="12764"/>
                </a:cubicBezTo>
                <a:lnTo>
                  <a:pt x="13157" y="12764"/>
                </a:lnTo>
                <a:cubicBezTo>
                  <a:pt x="13407" y="12764"/>
                  <a:pt x="13621" y="12561"/>
                  <a:pt x="13621" y="12299"/>
                </a:cubicBezTo>
                <a:lnTo>
                  <a:pt x="13621" y="11668"/>
                </a:lnTo>
                <a:cubicBezTo>
                  <a:pt x="13610" y="11442"/>
                  <a:pt x="13443" y="11240"/>
                  <a:pt x="13217" y="11216"/>
                </a:cubicBezTo>
                <a:lnTo>
                  <a:pt x="13217" y="11204"/>
                </a:lnTo>
                <a:lnTo>
                  <a:pt x="12598" y="8156"/>
                </a:lnTo>
                <a:lnTo>
                  <a:pt x="12919" y="8156"/>
                </a:lnTo>
                <a:cubicBezTo>
                  <a:pt x="13181" y="8156"/>
                  <a:pt x="13383" y="7954"/>
                  <a:pt x="13395" y="7704"/>
                </a:cubicBezTo>
                <a:lnTo>
                  <a:pt x="13395" y="7061"/>
                </a:lnTo>
                <a:cubicBezTo>
                  <a:pt x="13383" y="6822"/>
                  <a:pt x="13205" y="6620"/>
                  <a:pt x="12967" y="6608"/>
                </a:cubicBezTo>
                <a:lnTo>
                  <a:pt x="12967" y="4632"/>
                </a:lnTo>
                <a:cubicBezTo>
                  <a:pt x="13205" y="4608"/>
                  <a:pt x="13395" y="4406"/>
                  <a:pt x="13395" y="4167"/>
                </a:cubicBezTo>
                <a:lnTo>
                  <a:pt x="13395" y="3536"/>
                </a:lnTo>
                <a:cubicBezTo>
                  <a:pt x="13383" y="3274"/>
                  <a:pt x="13181" y="3072"/>
                  <a:pt x="12931" y="3072"/>
                </a:cubicBezTo>
                <a:lnTo>
                  <a:pt x="11288" y="3072"/>
                </a:lnTo>
                <a:lnTo>
                  <a:pt x="11288" y="2310"/>
                </a:lnTo>
                <a:lnTo>
                  <a:pt x="11443" y="2310"/>
                </a:lnTo>
                <a:cubicBezTo>
                  <a:pt x="11693" y="2310"/>
                  <a:pt x="11895" y="2096"/>
                  <a:pt x="11907" y="1846"/>
                </a:cubicBezTo>
                <a:lnTo>
                  <a:pt x="11907" y="465"/>
                </a:lnTo>
                <a:cubicBezTo>
                  <a:pt x="11907" y="215"/>
                  <a:pt x="11693" y="0"/>
                  <a:pt x="11443" y="0"/>
                </a:cubicBezTo>
                <a:lnTo>
                  <a:pt x="8276" y="0"/>
                </a:lnTo>
                <a:cubicBezTo>
                  <a:pt x="8014" y="0"/>
                  <a:pt x="7811" y="215"/>
                  <a:pt x="7811" y="465"/>
                </a:cubicBezTo>
                <a:lnTo>
                  <a:pt x="7811" y="1858"/>
                </a:lnTo>
                <a:cubicBezTo>
                  <a:pt x="7811" y="2096"/>
                  <a:pt x="7990" y="2286"/>
                  <a:pt x="8228" y="2310"/>
                </a:cubicBezTo>
                <a:lnTo>
                  <a:pt x="8228" y="3084"/>
                </a:lnTo>
                <a:lnTo>
                  <a:pt x="5382" y="3084"/>
                </a:lnTo>
                <a:lnTo>
                  <a:pt x="5382" y="2310"/>
                </a:lnTo>
                <a:cubicBezTo>
                  <a:pt x="5620" y="2286"/>
                  <a:pt x="5799" y="2096"/>
                  <a:pt x="5799" y="1858"/>
                </a:cubicBezTo>
                <a:lnTo>
                  <a:pt x="5799" y="465"/>
                </a:lnTo>
                <a:cubicBezTo>
                  <a:pt x="5799" y="215"/>
                  <a:pt x="5597" y="0"/>
                  <a:pt x="5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 txBox="1"/>
          <p:nvPr>
            <p:ph idx="4" type="title"/>
          </p:nvPr>
        </p:nvSpPr>
        <p:spPr>
          <a:xfrm>
            <a:off x="713250" y="3912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PRŮBĚH 1. SVĚTOVÉ VÁLKY V ROCE 1915</a:t>
            </a:r>
            <a:endParaRPr/>
          </a:p>
        </p:txBody>
      </p:sp>
      <p:sp>
        <p:nvSpPr>
          <p:cNvPr id="1233" name="Google Shape;1233;p41"/>
          <p:cNvSpPr txBox="1"/>
          <p:nvPr>
            <p:ph idx="1" type="body"/>
          </p:nvPr>
        </p:nvSpPr>
        <p:spPr>
          <a:xfrm>
            <a:off x="1387950" y="1422284"/>
            <a:ext cx="2633700" cy="25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dubnu roku 1915 byl poprvé použit chemický bojový plyn -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yperit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Poprvé byl použit německou armádou.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květnu roku 1915 do války proti Německu a Rakousku-Uhersku vstoupil jejich bývalý spojenec Itálie.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= vznik 3. fronty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létě roku 1915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z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vítězila </a:t>
            </a:r>
            <a:r>
              <a:rPr lang="en"/>
              <a:t>německá a rakousko-uherská vojska na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východní frontě</a:t>
            </a:r>
            <a:r>
              <a:rPr lang="en"/>
              <a:t>. </a:t>
            </a:r>
            <a:endParaRPr/>
          </a:p>
        </p:txBody>
      </p:sp>
      <p:sp>
        <p:nvSpPr>
          <p:cNvPr id="1234" name="Google Shape;1234;p41"/>
          <p:cNvSpPr txBox="1"/>
          <p:nvPr>
            <p:ph idx="2" type="body"/>
          </p:nvPr>
        </p:nvSpPr>
        <p:spPr>
          <a:xfrm>
            <a:off x="5122475" y="1422275"/>
            <a:ext cx="2633700" cy="21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Válka se začala vést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i na mořích</a:t>
            </a:r>
            <a:r>
              <a:rPr lang="en"/>
              <a:t>,na hladině ve formě lodí a pod vodou ve formě ponorek.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květnu téhož roku se němcům podařilo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potopit</a:t>
            </a:r>
            <a:r>
              <a:rPr lang="en"/>
              <a:t>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parník </a:t>
            </a:r>
            <a:r>
              <a:rPr lang="en"/>
              <a:t>s </a:t>
            </a:r>
            <a:r>
              <a:rPr lang="en"/>
              <a:t>jménem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 Lusitania</a:t>
            </a:r>
            <a:r>
              <a:rPr lang="en"/>
              <a:t>, který byl na cestě z New Yorku do Liverpoolu.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život přišlo 1200 lidí.</a:t>
            </a:r>
            <a:endParaRPr/>
          </a:p>
        </p:txBody>
      </p:sp>
      <p:grpSp>
        <p:nvGrpSpPr>
          <p:cNvPr id="1235" name="Google Shape;1235;p41"/>
          <p:cNvGrpSpPr/>
          <p:nvPr/>
        </p:nvGrpSpPr>
        <p:grpSpPr>
          <a:xfrm>
            <a:off x="2510183" y="1024602"/>
            <a:ext cx="389252" cy="397667"/>
            <a:chOff x="4011108" y="2576977"/>
            <a:chExt cx="389252" cy="397667"/>
          </a:xfrm>
        </p:grpSpPr>
        <p:sp>
          <p:nvSpPr>
            <p:cNvPr id="1236" name="Google Shape;1236;p41"/>
            <p:cNvSpPr/>
            <p:nvPr/>
          </p:nvSpPr>
          <p:spPr>
            <a:xfrm>
              <a:off x="4093146" y="2670567"/>
              <a:ext cx="224122" cy="111152"/>
            </a:xfrm>
            <a:custGeom>
              <a:rect b="b" l="l" r="r" t="t"/>
              <a:pathLst>
                <a:path extrusionOk="0" h="3791" w="7644">
                  <a:moveTo>
                    <a:pt x="3822" y="0"/>
                  </a:moveTo>
                  <a:cubicBezTo>
                    <a:pt x="3215" y="0"/>
                    <a:pt x="2703" y="24"/>
                    <a:pt x="2262" y="48"/>
                  </a:cubicBezTo>
                  <a:cubicBezTo>
                    <a:pt x="2155" y="60"/>
                    <a:pt x="2072" y="155"/>
                    <a:pt x="2084" y="262"/>
                  </a:cubicBezTo>
                  <a:cubicBezTo>
                    <a:pt x="2084" y="369"/>
                    <a:pt x="2179" y="452"/>
                    <a:pt x="2298" y="452"/>
                  </a:cubicBezTo>
                  <a:cubicBezTo>
                    <a:pt x="2715" y="417"/>
                    <a:pt x="3215" y="405"/>
                    <a:pt x="3822" y="405"/>
                  </a:cubicBezTo>
                  <a:cubicBezTo>
                    <a:pt x="5513" y="405"/>
                    <a:pt x="6501" y="524"/>
                    <a:pt x="6930" y="774"/>
                  </a:cubicBezTo>
                  <a:cubicBezTo>
                    <a:pt x="7120" y="893"/>
                    <a:pt x="7251" y="1012"/>
                    <a:pt x="7251" y="1774"/>
                  </a:cubicBezTo>
                  <a:cubicBezTo>
                    <a:pt x="7251" y="2500"/>
                    <a:pt x="7084" y="3084"/>
                    <a:pt x="6811" y="3298"/>
                  </a:cubicBezTo>
                  <a:cubicBezTo>
                    <a:pt x="6760" y="3340"/>
                    <a:pt x="6681" y="3388"/>
                    <a:pt x="6539" y="3388"/>
                  </a:cubicBezTo>
                  <a:cubicBezTo>
                    <a:pt x="6479" y="3388"/>
                    <a:pt x="6408" y="3379"/>
                    <a:pt x="6322" y="3358"/>
                  </a:cubicBezTo>
                  <a:cubicBezTo>
                    <a:pt x="5858" y="3250"/>
                    <a:pt x="5560" y="2905"/>
                    <a:pt x="5239" y="2548"/>
                  </a:cubicBezTo>
                  <a:cubicBezTo>
                    <a:pt x="4882" y="2131"/>
                    <a:pt x="4477" y="1679"/>
                    <a:pt x="3822" y="1679"/>
                  </a:cubicBezTo>
                  <a:cubicBezTo>
                    <a:pt x="3167" y="1679"/>
                    <a:pt x="2762" y="2131"/>
                    <a:pt x="2405" y="2548"/>
                  </a:cubicBezTo>
                  <a:cubicBezTo>
                    <a:pt x="2096" y="2905"/>
                    <a:pt x="1798" y="3250"/>
                    <a:pt x="1322" y="3358"/>
                  </a:cubicBezTo>
                  <a:cubicBezTo>
                    <a:pt x="1237" y="3379"/>
                    <a:pt x="1165" y="3388"/>
                    <a:pt x="1105" y="3388"/>
                  </a:cubicBezTo>
                  <a:cubicBezTo>
                    <a:pt x="963" y="3388"/>
                    <a:pt x="884" y="3340"/>
                    <a:pt x="834" y="3298"/>
                  </a:cubicBezTo>
                  <a:cubicBezTo>
                    <a:pt x="572" y="3084"/>
                    <a:pt x="405" y="2500"/>
                    <a:pt x="405" y="1774"/>
                  </a:cubicBezTo>
                  <a:cubicBezTo>
                    <a:pt x="405" y="1012"/>
                    <a:pt x="524" y="893"/>
                    <a:pt x="715" y="774"/>
                  </a:cubicBezTo>
                  <a:cubicBezTo>
                    <a:pt x="965" y="655"/>
                    <a:pt x="1238" y="572"/>
                    <a:pt x="1524" y="536"/>
                  </a:cubicBezTo>
                  <a:cubicBezTo>
                    <a:pt x="1771" y="491"/>
                    <a:pt x="1722" y="139"/>
                    <a:pt x="1496" y="139"/>
                  </a:cubicBezTo>
                  <a:cubicBezTo>
                    <a:pt x="1482" y="139"/>
                    <a:pt x="1468" y="140"/>
                    <a:pt x="1453" y="143"/>
                  </a:cubicBezTo>
                  <a:cubicBezTo>
                    <a:pt x="1119" y="179"/>
                    <a:pt x="810" y="286"/>
                    <a:pt x="512" y="441"/>
                  </a:cubicBezTo>
                  <a:cubicBezTo>
                    <a:pt x="131" y="667"/>
                    <a:pt x="0" y="988"/>
                    <a:pt x="0" y="1774"/>
                  </a:cubicBezTo>
                  <a:cubicBezTo>
                    <a:pt x="0" y="2655"/>
                    <a:pt x="214" y="3322"/>
                    <a:pt x="584" y="3620"/>
                  </a:cubicBezTo>
                  <a:lnTo>
                    <a:pt x="595" y="3608"/>
                  </a:lnTo>
                  <a:cubicBezTo>
                    <a:pt x="738" y="3727"/>
                    <a:pt x="929" y="3786"/>
                    <a:pt x="1119" y="3786"/>
                  </a:cubicBezTo>
                  <a:cubicBezTo>
                    <a:pt x="1215" y="3786"/>
                    <a:pt x="1322" y="3774"/>
                    <a:pt x="1417" y="3751"/>
                  </a:cubicBezTo>
                  <a:cubicBezTo>
                    <a:pt x="2012" y="3596"/>
                    <a:pt x="2381" y="3179"/>
                    <a:pt x="2715" y="2810"/>
                  </a:cubicBezTo>
                  <a:cubicBezTo>
                    <a:pt x="3036" y="2429"/>
                    <a:pt x="3346" y="2072"/>
                    <a:pt x="3822" y="2072"/>
                  </a:cubicBezTo>
                  <a:cubicBezTo>
                    <a:pt x="4298" y="2072"/>
                    <a:pt x="4608" y="2429"/>
                    <a:pt x="4941" y="2810"/>
                  </a:cubicBezTo>
                  <a:cubicBezTo>
                    <a:pt x="5275" y="3179"/>
                    <a:pt x="5644" y="3608"/>
                    <a:pt x="6227" y="3751"/>
                  </a:cubicBezTo>
                  <a:cubicBezTo>
                    <a:pt x="6318" y="3777"/>
                    <a:pt x="6411" y="3790"/>
                    <a:pt x="6504" y="3790"/>
                  </a:cubicBezTo>
                  <a:cubicBezTo>
                    <a:pt x="6703" y="3790"/>
                    <a:pt x="6898" y="3729"/>
                    <a:pt x="7061" y="3608"/>
                  </a:cubicBezTo>
                  <a:cubicBezTo>
                    <a:pt x="7430" y="3310"/>
                    <a:pt x="7644" y="2643"/>
                    <a:pt x="7644" y="1774"/>
                  </a:cubicBezTo>
                  <a:cubicBezTo>
                    <a:pt x="7644" y="988"/>
                    <a:pt x="7525" y="655"/>
                    <a:pt x="7132" y="429"/>
                  </a:cubicBezTo>
                  <a:cubicBezTo>
                    <a:pt x="6620" y="131"/>
                    <a:pt x="5632" y="0"/>
                    <a:pt x="3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4011108" y="2576977"/>
              <a:ext cx="389252" cy="397667"/>
            </a:xfrm>
            <a:custGeom>
              <a:rect b="b" l="l" r="r" t="t"/>
              <a:pathLst>
                <a:path extrusionOk="0" h="13563" w="13276">
                  <a:moveTo>
                    <a:pt x="6632" y="2549"/>
                  </a:moveTo>
                  <a:cubicBezTo>
                    <a:pt x="8585" y="2549"/>
                    <a:pt x="9644" y="2704"/>
                    <a:pt x="10263" y="3073"/>
                  </a:cubicBezTo>
                  <a:cubicBezTo>
                    <a:pt x="11037" y="3514"/>
                    <a:pt x="11097" y="4252"/>
                    <a:pt x="11097" y="4966"/>
                  </a:cubicBezTo>
                  <a:cubicBezTo>
                    <a:pt x="11097" y="6050"/>
                    <a:pt x="10799" y="6883"/>
                    <a:pt x="10275" y="7312"/>
                  </a:cubicBezTo>
                  <a:cubicBezTo>
                    <a:pt x="9998" y="7522"/>
                    <a:pt x="9661" y="7631"/>
                    <a:pt x="9320" y="7631"/>
                  </a:cubicBezTo>
                  <a:cubicBezTo>
                    <a:pt x="9177" y="7631"/>
                    <a:pt x="9034" y="7612"/>
                    <a:pt x="8894" y="7574"/>
                  </a:cubicBezTo>
                  <a:cubicBezTo>
                    <a:pt x="8096" y="7383"/>
                    <a:pt x="7608" y="6823"/>
                    <a:pt x="7251" y="6431"/>
                  </a:cubicBezTo>
                  <a:cubicBezTo>
                    <a:pt x="6918" y="6050"/>
                    <a:pt x="6775" y="5919"/>
                    <a:pt x="6620" y="5919"/>
                  </a:cubicBezTo>
                  <a:cubicBezTo>
                    <a:pt x="6477" y="5919"/>
                    <a:pt x="6322" y="6050"/>
                    <a:pt x="6001" y="6431"/>
                  </a:cubicBezTo>
                  <a:cubicBezTo>
                    <a:pt x="5644" y="6835"/>
                    <a:pt x="5156" y="7383"/>
                    <a:pt x="4370" y="7574"/>
                  </a:cubicBezTo>
                  <a:cubicBezTo>
                    <a:pt x="4215" y="7609"/>
                    <a:pt x="4060" y="7621"/>
                    <a:pt x="3917" y="7621"/>
                  </a:cubicBezTo>
                  <a:cubicBezTo>
                    <a:pt x="3902" y="7622"/>
                    <a:pt x="3886" y="7622"/>
                    <a:pt x="3870" y="7622"/>
                  </a:cubicBezTo>
                  <a:cubicBezTo>
                    <a:pt x="3543" y="7622"/>
                    <a:pt x="3239" y="7505"/>
                    <a:pt x="2989" y="7312"/>
                  </a:cubicBezTo>
                  <a:cubicBezTo>
                    <a:pt x="2453" y="6883"/>
                    <a:pt x="2155" y="6050"/>
                    <a:pt x="2155" y="4966"/>
                  </a:cubicBezTo>
                  <a:cubicBezTo>
                    <a:pt x="2155" y="4252"/>
                    <a:pt x="2215" y="3514"/>
                    <a:pt x="2989" y="3073"/>
                  </a:cubicBezTo>
                  <a:lnTo>
                    <a:pt x="3001" y="3073"/>
                  </a:lnTo>
                  <a:cubicBezTo>
                    <a:pt x="3620" y="2704"/>
                    <a:pt x="4679" y="2549"/>
                    <a:pt x="6632" y="2549"/>
                  </a:cubicBezTo>
                  <a:close/>
                  <a:moveTo>
                    <a:pt x="6632" y="6347"/>
                  </a:moveTo>
                  <a:cubicBezTo>
                    <a:pt x="6751" y="6454"/>
                    <a:pt x="6858" y="6573"/>
                    <a:pt x="6953" y="6692"/>
                  </a:cubicBezTo>
                  <a:cubicBezTo>
                    <a:pt x="7346" y="7133"/>
                    <a:pt x="7882" y="7740"/>
                    <a:pt x="8799" y="7955"/>
                  </a:cubicBezTo>
                  <a:cubicBezTo>
                    <a:pt x="8978" y="8002"/>
                    <a:pt x="9156" y="8026"/>
                    <a:pt x="9347" y="8026"/>
                  </a:cubicBezTo>
                  <a:cubicBezTo>
                    <a:pt x="9751" y="8026"/>
                    <a:pt x="10144" y="7907"/>
                    <a:pt x="10466" y="7657"/>
                  </a:cubicBezTo>
                  <a:lnTo>
                    <a:pt x="10466" y="7657"/>
                  </a:lnTo>
                  <a:cubicBezTo>
                    <a:pt x="10192" y="8812"/>
                    <a:pt x="9740" y="9740"/>
                    <a:pt x="9097" y="10431"/>
                  </a:cubicBezTo>
                  <a:cubicBezTo>
                    <a:pt x="8799" y="9312"/>
                    <a:pt x="7787" y="8526"/>
                    <a:pt x="6632" y="8526"/>
                  </a:cubicBezTo>
                  <a:cubicBezTo>
                    <a:pt x="5477" y="8526"/>
                    <a:pt x="4465" y="9312"/>
                    <a:pt x="4167" y="10431"/>
                  </a:cubicBezTo>
                  <a:cubicBezTo>
                    <a:pt x="3524" y="9740"/>
                    <a:pt x="3060" y="8812"/>
                    <a:pt x="2798" y="7657"/>
                  </a:cubicBezTo>
                  <a:lnTo>
                    <a:pt x="2798" y="7657"/>
                  </a:lnTo>
                  <a:cubicBezTo>
                    <a:pt x="3120" y="7895"/>
                    <a:pt x="3513" y="8026"/>
                    <a:pt x="3917" y="8026"/>
                  </a:cubicBezTo>
                  <a:cubicBezTo>
                    <a:pt x="4108" y="8026"/>
                    <a:pt x="4286" y="8002"/>
                    <a:pt x="4465" y="7955"/>
                  </a:cubicBezTo>
                  <a:cubicBezTo>
                    <a:pt x="5382" y="7740"/>
                    <a:pt x="5918" y="7133"/>
                    <a:pt x="6299" y="6692"/>
                  </a:cubicBezTo>
                  <a:cubicBezTo>
                    <a:pt x="6406" y="6573"/>
                    <a:pt x="6513" y="6454"/>
                    <a:pt x="6632" y="6347"/>
                  </a:cubicBezTo>
                  <a:close/>
                  <a:moveTo>
                    <a:pt x="2584" y="8431"/>
                  </a:moveTo>
                  <a:cubicBezTo>
                    <a:pt x="2774" y="9050"/>
                    <a:pt x="3060" y="9621"/>
                    <a:pt x="3429" y="10157"/>
                  </a:cubicBezTo>
                  <a:lnTo>
                    <a:pt x="2786" y="10479"/>
                  </a:lnTo>
                  <a:lnTo>
                    <a:pt x="1929" y="8764"/>
                  </a:lnTo>
                  <a:lnTo>
                    <a:pt x="2584" y="8431"/>
                  </a:lnTo>
                  <a:close/>
                  <a:moveTo>
                    <a:pt x="1287" y="8442"/>
                  </a:moveTo>
                  <a:cubicBezTo>
                    <a:pt x="1308" y="8442"/>
                    <a:pt x="1326" y="8455"/>
                    <a:pt x="1334" y="8478"/>
                  </a:cubicBezTo>
                  <a:lnTo>
                    <a:pt x="2655" y="11134"/>
                  </a:lnTo>
                  <a:cubicBezTo>
                    <a:pt x="2667" y="11169"/>
                    <a:pt x="2655" y="11205"/>
                    <a:pt x="2631" y="11217"/>
                  </a:cubicBezTo>
                  <a:lnTo>
                    <a:pt x="1869" y="11598"/>
                  </a:lnTo>
                  <a:cubicBezTo>
                    <a:pt x="1861" y="11601"/>
                    <a:pt x="1852" y="11602"/>
                    <a:pt x="1843" y="11602"/>
                  </a:cubicBezTo>
                  <a:cubicBezTo>
                    <a:pt x="1817" y="11602"/>
                    <a:pt x="1795" y="11589"/>
                    <a:pt x="1786" y="11562"/>
                  </a:cubicBezTo>
                  <a:lnTo>
                    <a:pt x="465" y="8919"/>
                  </a:lnTo>
                  <a:cubicBezTo>
                    <a:pt x="453" y="8883"/>
                    <a:pt x="465" y="8848"/>
                    <a:pt x="488" y="8836"/>
                  </a:cubicBezTo>
                  <a:lnTo>
                    <a:pt x="1250" y="8455"/>
                  </a:lnTo>
                  <a:cubicBezTo>
                    <a:pt x="1263" y="8446"/>
                    <a:pt x="1276" y="8442"/>
                    <a:pt x="1287" y="8442"/>
                  </a:cubicBezTo>
                  <a:close/>
                  <a:moveTo>
                    <a:pt x="11979" y="8438"/>
                  </a:moveTo>
                  <a:cubicBezTo>
                    <a:pt x="11987" y="8438"/>
                    <a:pt x="11995" y="8440"/>
                    <a:pt x="12002" y="8443"/>
                  </a:cubicBezTo>
                  <a:lnTo>
                    <a:pt x="12764" y="8824"/>
                  </a:lnTo>
                  <a:cubicBezTo>
                    <a:pt x="12799" y="8836"/>
                    <a:pt x="12811" y="8871"/>
                    <a:pt x="12788" y="8907"/>
                  </a:cubicBezTo>
                  <a:lnTo>
                    <a:pt x="12788" y="8919"/>
                  </a:lnTo>
                  <a:lnTo>
                    <a:pt x="11466" y="11562"/>
                  </a:lnTo>
                  <a:cubicBezTo>
                    <a:pt x="11457" y="11589"/>
                    <a:pt x="11435" y="11602"/>
                    <a:pt x="11409" y="11602"/>
                  </a:cubicBezTo>
                  <a:cubicBezTo>
                    <a:pt x="11400" y="11602"/>
                    <a:pt x="11392" y="11601"/>
                    <a:pt x="11383" y="11598"/>
                  </a:cubicBezTo>
                  <a:lnTo>
                    <a:pt x="10632" y="11217"/>
                  </a:lnTo>
                  <a:cubicBezTo>
                    <a:pt x="10597" y="11205"/>
                    <a:pt x="10585" y="11169"/>
                    <a:pt x="10597" y="11134"/>
                  </a:cubicBezTo>
                  <a:lnTo>
                    <a:pt x="11049" y="10229"/>
                  </a:lnTo>
                  <a:cubicBezTo>
                    <a:pt x="11129" y="10070"/>
                    <a:pt x="10991" y="9932"/>
                    <a:pt x="10859" y="9932"/>
                  </a:cubicBezTo>
                  <a:cubicBezTo>
                    <a:pt x="10793" y="9932"/>
                    <a:pt x="10728" y="9967"/>
                    <a:pt x="10692" y="10050"/>
                  </a:cubicBezTo>
                  <a:lnTo>
                    <a:pt x="10478" y="10479"/>
                  </a:lnTo>
                  <a:lnTo>
                    <a:pt x="9823" y="10157"/>
                  </a:lnTo>
                  <a:cubicBezTo>
                    <a:pt x="10192" y="9633"/>
                    <a:pt x="10466" y="9050"/>
                    <a:pt x="10656" y="8443"/>
                  </a:cubicBezTo>
                  <a:lnTo>
                    <a:pt x="11335" y="8764"/>
                  </a:lnTo>
                  <a:lnTo>
                    <a:pt x="11049" y="9324"/>
                  </a:lnTo>
                  <a:cubicBezTo>
                    <a:pt x="10970" y="9483"/>
                    <a:pt x="11102" y="9615"/>
                    <a:pt x="11234" y="9615"/>
                  </a:cubicBezTo>
                  <a:cubicBezTo>
                    <a:pt x="11301" y="9615"/>
                    <a:pt x="11367" y="9582"/>
                    <a:pt x="11406" y="9502"/>
                  </a:cubicBezTo>
                  <a:lnTo>
                    <a:pt x="11918" y="8467"/>
                  </a:lnTo>
                  <a:cubicBezTo>
                    <a:pt x="11927" y="8449"/>
                    <a:pt x="11955" y="8438"/>
                    <a:pt x="11979" y="8438"/>
                  </a:cubicBezTo>
                  <a:close/>
                  <a:moveTo>
                    <a:pt x="6619" y="8924"/>
                  </a:moveTo>
                  <a:cubicBezTo>
                    <a:pt x="7721" y="8924"/>
                    <a:pt x="8775" y="9779"/>
                    <a:pt x="8775" y="11074"/>
                  </a:cubicBezTo>
                  <a:cubicBezTo>
                    <a:pt x="8775" y="12265"/>
                    <a:pt x="7811" y="13229"/>
                    <a:pt x="6632" y="13229"/>
                  </a:cubicBezTo>
                  <a:cubicBezTo>
                    <a:pt x="4715" y="13229"/>
                    <a:pt x="3751" y="10907"/>
                    <a:pt x="5108" y="9562"/>
                  </a:cubicBezTo>
                  <a:cubicBezTo>
                    <a:pt x="5548" y="9121"/>
                    <a:pt x="6089" y="8924"/>
                    <a:pt x="6619" y="8924"/>
                  </a:cubicBezTo>
                  <a:close/>
                  <a:moveTo>
                    <a:pt x="6717" y="1"/>
                  </a:moveTo>
                  <a:cubicBezTo>
                    <a:pt x="6689" y="1"/>
                    <a:pt x="6660" y="1"/>
                    <a:pt x="6632" y="1"/>
                  </a:cubicBezTo>
                  <a:cubicBezTo>
                    <a:pt x="4263" y="1"/>
                    <a:pt x="2810" y="1049"/>
                    <a:pt x="2298" y="3109"/>
                  </a:cubicBezTo>
                  <a:cubicBezTo>
                    <a:pt x="1762" y="3704"/>
                    <a:pt x="1762" y="4502"/>
                    <a:pt x="1762" y="4954"/>
                  </a:cubicBezTo>
                  <a:cubicBezTo>
                    <a:pt x="1762" y="5835"/>
                    <a:pt x="1941" y="6573"/>
                    <a:pt x="2274" y="7097"/>
                  </a:cubicBezTo>
                  <a:cubicBezTo>
                    <a:pt x="2322" y="7419"/>
                    <a:pt x="2393" y="7728"/>
                    <a:pt x="2477" y="8050"/>
                  </a:cubicBezTo>
                  <a:lnTo>
                    <a:pt x="1750" y="8407"/>
                  </a:lnTo>
                  <a:lnTo>
                    <a:pt x="1691" y="8300"/>
                  </a:lnTo>
                  <a:cubicBezTo>
                    <a:pt x="1606" y="8131"/>
                    <a:pt x="1443" y="8039"/>
                    <a:pt x="1275" y="8039"/>
                  </a:cubicBezTo>
                  <a:cubicBezTo>
                    <a:pt x="1207" y="8039"/>
                    <a:pt x="1137" y="8055"/>
                    <a:pt x="1072" y="8086"/>
                  </a:cubicBezTo>
                  <a:lnTo>
                    <a:pt x="322" y="8467"/>
                  </a:lnTo>
                  <a:cubicBezTo>
                    <a:pt x="84" y="8586"/>
                    <a:pt x="0" y="8859"/>
                    <a:pt x="107" y="9086"/>
                  </a:cubicBezTo>
                  <a:lnTo>
                    <a:pt x="1429" y="11741"/>
                  </a:lnTo>
                  <a:cubicBezTo>
                    <a:pt x="1505" y="11900"/>
                    <a:pt x="1663" y="11995"/>
                    <a:pt x="1833" y="11995"/>
                  </a:cubicBezTo>
                  <a:cubicBezTo>
                    <a:pt x="1905" y="11995"/>
                    <a:pt x="1978" y="11978"/>
                    <a:pt x="2048" y="11943"/>
                  </a:cubicBezTo>
                  <a:lnTo>
                    <a:pt x="2810" y="11574"/>
                  </a:lnTo>
                  <a:cubicBezTo>
                    <a:pt x="3036" y="11455"/>
                    <a:pt x="3120" y="11181"/>
                    <a:pt x="3012" y="10955"/>
                  </a:cubicBezTo>
                  <a:lnTo>
                    <a:pt x="2953" y="10836"/>
                  </a:lnTo>
                  <a:lnTo>
                    <a:pt x="3679" y="10479"/>
                  </a:lnTo>
                  <a:cubicBezTo>
                    <a:pt x="3798" y="10633"/>
                    <a:pt x="3941" y="10776"/>
                    <a:pt x="4084" y="10907"/>
                  </a:cubicBezTo>
                  <a:lnTo>
                    <a:pt x="4084" y="11074"/>
                  </a:lnTo>
                  <a:cubicBezTo>
                    <a:pt x="4120" y="12455"/>
                    <a:pt x="5251" y="13562"/>
                    <a:pt x="6632" y="13562"/>
                  </a:cubicBezTo>
                  <a:cubicBezTo>
                    <a:pt x="8013" y="13562"/>
                    <a:pt x="9144" y="12455"/>
                    <a:pt x="9180" y="11074"/>
                  </a:cubicBezTo>
                  <a:lnTo>
                    <a:pt x="9180" y="10907"/>
                  </a:lnTo>
                  <a:cubicBezTo>
                    <a:pt x="9323" y="10776"/>
                    <a:pt x="9466" y="10633"/>
                    <a:pt x="9585" y="10479"/>
                  </a:cubicBezTo>
                  <a:lnTo>
                    <a:pt x="10311" y="10836"/>
                  </a:lnTo>
                  <a:lnTo>
                    <a:pt x="10251" y="10955"/>
                  </a:lnTo>
                  <a:cubicBezTo>
                    <a:pt x="10144" y="11181"/>
                    <a:pt x="10228" y="11455"/>
                    <a:pt x="10454" y="11574"/>
                  </a:cubicBezTo>
                  <a:lnTo>
                    <a:pt x="11216" y="11943"/>
                  </a:lnTo>
                  <a:cubicBezTo>
                    <a:pt x="11283" y="11978"/>
                    <a:pt x="11354" y="11995"/>
                    <a:pt x="11425" y="11995"/>
                  </a:cubicBezTo>
                  <a:cubicBezTo>
                    <a:pt x="11595" y="11995"/>
                    <a:pt x="11759" y="11900"/>
                    <a:pt x="11835" y="11741"/>
                  </a:cubicBezTo>
                  <a:lnTo>
                    <a:pt x="13157" y="9086"/>
                  </a:lnTo>
                  <a:cubicBezTo>
                    <a:pt x="13276" y="8859"/>
                    <a:pt x="13180" y="8586"/>
                    <a:pt x="12954" y="8467"/>
                  </a:cubicBezTo>
                  <a:lnTo>
                    <a:pt x="12942" y="8467"/>
                  </a:lnTo>
                  <a:lnTo>
                    <a:pt x="12180" y="8086"/>
                  </a:lnTo>
                  <a:cubicBezTo>
                    <a:pt x="12117" y="8056"/>
                    <a:pt x="12051" y="8042"/>
                    <a:pt x="11985" y="8042"/>
                  </a:cubicBezTo>
                  <a:cubicBezTo>
                    <a:pt x="11814" y="8042"/>
                    <a:pt x="11647" y="8137"/>
                    <a:pt x="11561" y="8300"/>
                  </a:cubicBezTo>
                  <a:lnTo>
                    <a:pt x="11514" y="8407"/>
                  </a:lnTo>
                  <a:lnTo>
                    <a:pt x="10775" y="8050"/>
                  </a:lnTo>
                  <a:cubicBezTo>
                    <a:pt x="10859" y="7728"/>
                    <a:pt x="10930" y="7419"/>
                    <a:pt x="10978" y="7097"/>
                  </a:cubicBezTo>
                  <a:cubicBezTo>
                    <a:pt x="11311" y="6573"/>
                    <a:pt x="11490" y="5835"/>
                    <a:pt x="11490" y="4954"/>
                  </a:cubicBezTo>
                  <a:cubicBezTo>
                    <a:pt x="11490" y="4502"/>
                    <a:pt x="11490" y="3716"/>
                    <a:pt x="10954" y="3109"/>
                  </a:cubicBezTo>
                  <a:cubicBezTo>
                    <a:pt x="10728" y="2180"/>
                    <a:pt x="10299" y="1454"/>
                    <a:pt x="9692" y="942"/>
                  </a:cubicBezTo>
                  <a:cubicBezTo>
                    <a:pt x="9653" y="915"/>
                    <a:pt x="9614" y="903"/>
                    <a:pt x="9576" y="903"/>
                  </a:cubicBezTo>
                  <a:cubicBezTo>
                    <a:pt x="9414" y="903"/>
                    <a:pt x="9285" y="1116"/>
                    <a:pt x="9430" y="1251"/>
                  </a:cubicBezTo>
                  <a:cubicBezTo>
                    <a:pt x="9870" y="1632"/>
                    <a:pt x="10216" y="2132"/>
                    <a:pt x="10406" y="2680"/>
                  </a:cubicBezTo>
                  <a:cubicBezTo>
                    <a:pt x="9704" y="2299"/>
                    <a:pt x="8597" y="2144"/>
                    <a:pt x="6632" y="2144"/>
                  </a:cubicBezTo>
                  <a:cubicBezTo>
                    <a:pt x="4656" y="2144"/>
                    <a:pt x="3548" y="2299"/>
                    <a:pt x="2846" y="2680"/>
                  </a:cubicBezTo>
                  <a:cubicBezTo>
                    <a:pt x="3072" y="2037"/>
                    <a:pt x="3501" y="1466"/>
                    <a:pt x="4060" y="1073"/>
                  </a:cubicBezTo>
                  <a:cubicBezTo>
                    <a:pt x="4703" y="620"/>
                    <a:pt x="5572" y="406"/>
                    <a:pt x="6632" y="406"/>
                  </a:cubicBezTo>
                  <a:cubicBezTo>
                    <a:pt x="6682" y="404"/>
                    <a:pt x="6731" y="404"/>
                    <a:pt x="6781" y="404"/>
                  </a:cubicBezTo>
                  <a:cubicBezTo>
                    <a:pt x="7469" y="404"/>
                    <a:pt x="8154" y="557"/>
                    <a:pt x="8787" y="835"/>
                  </a:cubicBezTo>
                  <a:cubicBezTo>
                    <a:pt x="8820" y="851"/>
                    <a:pt x="8852" y="859"/>
                    <a:pt x="8882" y="859"/>
                  </a:cubicBezTo>
                  <a:cubicBezTo>
                    <a:pt x="9067" y="859"/>
                    <a:pt x="9170" y="580"/>
                    <a:pt x="8966" y="477"/>
                  </a:cubicBezTo>
                  <a:cubicBezTo>
                    <a:pt x="8254" y="156"/>
                    <a:pt x="7487" y="1"/>
                    <a:pt x="6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4139207" y="2852438"/>
              <a:ext cx="115579" cy="98838"/>
            </a:xfrm>
            <a:custGeom>
              <a:rect b="b" l="l" r="r" t="t"/>
              <a:pathLst>
                <a:path extrusionOk="0" h="3371" w="3942">
                  <a:moveTo>
                    <a:pt x="2263" y="393"/>
                  </a:moveTo>
                  <a:cubicBezTo>
                    <a:pt x="2584" y="393"/>
                    <a:pt x="2894" y="512"/>
                    <a:pt x="3132" y="738"/>
                  </a:cubicBezTo>
                  <a:lnTo>
                    <a:pt x="1382" y="738"/>
                  </a:lnTo>
                  <a:cubicBezTo>
                    <a:pt x="1620" y="512"/>
                    <a:pt x="1930" y="393"/>
                    <a:pt x="2263" y="393"/>
                  </a:cubicBezTo>
                  <a:close/>
                  <a:moveTo>
                    <a:pt x="3418" y="1131"/>
                  </a:moveTo>
                  <a:cubicBezTo>
                    <a:pt x="3477" y="1250"/>
                    <a:pt x="3513" y="1358"/>
                    <a:pt x="3525" y="1477"/>
                  </a:cubicBezTo>
                  <a:lnTo>
                    <a:pt x="989" y="1477"/>
                  </a:lnTo>
                  <a:cubicBezTo>
                    <a:pt x="1001" y="1358"/>
                    <a:pt x="1037" y="1250"/>
                    <a:pt x="1096" y="1131"/>
                  </a:cubicBezTo>
                  <a:close/>
                  <a:moveTo>
                    <a:pt x="3525" y="1881"/>
                  </a:moveTo>
                  <a:cubicBezTo>
                    <a:pt x="3513" y="2000"/>
                    <a:pt x="3477" y="2120"/>
                    <a:pt x="3418" y="2227"/>
                  </a:cubicBezTo>
                  <a:lnTo>
                    <a:pt x="1096" y="2227"/>
                  </a:lnTo>
                  <a:cubicBezTo>
                    <a:pt x="1037" y="2120"/>
                    <a:pt x="1001" y="2000"/>
                    <a:pt x="989" y="1881"/>
                  </a:cubicBezTo>
                  <a:close/>
                  <a:moveTo>
                    <a:pt x="3132" y="2631"/>
                  </a:moveTo>
                  <a:cubicBezTo>
                    <a:pt x="2894" y="2846"/>
                    <a:pt x="2584" y="2965"/>
                    <a:pt x="2263" y="2965"/>
                  </a:cubicBezTo>
                  <a:cubicBezTo>
                    <a:pt x="1930" y="2965"/>
                    <a:pt x="1620" y="2846"/>
                    <a:pt x="1382" y="2631"/>
                  </a:cubicBezTo>
                  <a:close/>
                  <a:moveTo>
                    <a:pt x="2263" y="0"/>
                  </a:moveTo>
                  <a:cubicBezTo>
                    <a:pt x="751" y="0"/>
                    <a:pt x="1" y="1810"/>
                    <a:pt x="1060" y="2870"/>
                  </a:cubicBezTo>
                  <a:cubicBezTo>
                    <a:pt x="1407" y="3216"/>
                    <a:pt x="1831" y="3371"/>
                    <a:pt x="2246" y="3371"/>
                  </a:cubicBezTo>
                  <a:cubicBezTo>
                    <a:pt x="3113" y="3371"/>
                    <a:pt x="3942" y="2694"/>
                    <a:pt x="3942" y="1679"/>
                  </a:cubicBezTo>
                  <a:cubicBezTo>
                    <a:pt x="3942" y="750"/>
                    <a:pt x="3192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9" name="Google Shape;1239;p41"/>
          <p:cNvGrpSpPr/>
          <p:nvPr/>
        </p:nvGrpSpPr>
        <p:grpSpPr>
          <a:xfrm>
            <a:off x="5995608" y="1098859"/>
            <a:ext cx="396348" cy="249161"/>
            <a:chOff x="1141208" y="3268372"/>
            <a:chExt cx="396348" cy="249161"/>
          </a:xfrm>
        </p:grpSpPr>
        <p:sp>
          <p:nvSpPr>
            <p:cNvPr id="1240" name="Google Shape;1240;p41"/>
            <p:cNvSpPr/>
            <p:nvPr/>
          </p:nvSpPr>
          <p:spPr>
            <a:xfrm>
              <a:off x="1188003" y="3388291"/>
              <a:ext cx="27590" cy="11552"/>
            </a:xfrm>
            <a:custGeom>
              <a:rect b="b" l="l" r="r" t="t"/>
              <a:pathLst>
                <a:path extrusionOk="0" h="394" w="941">
                  <a:moveTo>
                    <a:pt x="262" y="0"/>
                  </a:moveTo>
                  <a:cubicBezTo>
                    <a:pt x="0" y="0"/>
                    <a:pt x="0" y="393"/>
                    <a:pt x="262" y="393"/>
                  </a:cubicBezTo>
                  <a:lnTo>
                    <a:pt x="679" y="393"/>
                  </a:lnTo>
                  <a:cubicBezTo>
                    <a:pt x="941" y="393"/>
                    <a:pt x="941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1224301" y="3388261"/>
              <a:ext cx="27619" cy="11581"/>
            </a:xfrm>
            <a:custGeom>
              <a:rect b="b" l="l" r="r" t="t"/>
              <a:pathLst>
                <a:path extrusionOk="0" h="395" w="942">
                  <a:moveTo>
                    <a:pt x="251" y="1"/>
                  </a:moveTo>
                  <a:cubicBezTo>
                    <a:pt x="1" y="1"/>
                    <a:pt x="4" y="394"/>
                    <a:pt x="263" y="394"/>
                  </a:cubicBezTo>
                  <a:lnTo>
                    <a:pt x="667" y="394"/>
                  </a:lnTo>
                  <a:cubicBezTo>
                    <a:pt x="941" y="394"/>
                    <a:pt x="941" y="1"/>
                    <a:pt x="667" y="1"/>
                  </a:cubicBezTo>
                  <a:lnTo>
                    <a:pt x="263" y="1"/>
                  </a:lnTo>
                  <a:cubicBezTo>
                    <a:pt x="259" y="1"/>
                    <a:pt x="255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1260247" y="3388261"/>
              <a:ext cx="27619" cy="11581"/>
            </a:xfrm>
            <a:custGeom>
              <a:rect b="b" l="l" r="r" t="t"/>
              <a:pathLst>
                <a:path extrusionOk="0" h="395" w="942">
                  <a:moveTo>
                    <a:pt x="252" y="1"/>
                  </a:moveTo>
                  <a:cubicBezTo>
                    <a:pt x="1" y="1"/>
                    <a:pt x="5" y="394"/>
                    <a:pt x="263" y="394"/>
                  </a:cubicBezTo>
                  <a:lnTo>
                    <a:pt x="680" y="394"/>
                  </a:lnTo>
                  <a:cubicBezTo>
                    <a:pt x="942" y="394"/>
                    <a:pt x="942" y="1"/>
                    <a:pt x="680" y="1"/>
                  </a:cubicBezTo>
                  <a:lnTo>
                    <a:pt x="263" y="1"/>
                  </a:lnTo>
                  <a:cubicBezTo>
                    <a:pt x="259" y="1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1296575" y="3387939"/>
              <a:ext cx="27590" cy="11904"/>
            </a:xfrm>
            <a:custGeom>
              <a:rect b="b" l="l" r="r" t="t"/>
              <a:pathLst>
                <a:path extrusionOk="0" h="406" w="941">
                  <a:moveTo>
                    <a:pt x="262" y="0"/>
                  </a:moveTo>
                  <a:cubicBezTo>
                    <a:pt x="0" y="0"/>
                    <a:pt x="0" y="405"/>
                    <a:pt x="262" y="405"/>
                  </a:cubicBezTo>
                  <a:lnTo>
                    <a:pt x="679" y="405"/>
                  </a:lnTo>
                  <a:cubicBezTo>
                    <a:pt x="941" y="405"/>
                    <a:pt x="941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1332873" y="3387939"/>
              <a:ext cx="27619" cy="11904"/>
            </a:xfrm>
            <a:custGeom>
              <a:rect b="b" l="l" r="r" t="t"/>
              <a:pathLst>
                <a:path extrusionOk="0" h="406" w="942">
                  <a:moveTo>
                    <a:pt x="262" y="0"/>
                  </a:moveTo>
                  <a:cubicBezTo>
                    <a:pt x="0" y="0"/>
                    <a:pt x="0" y="405"/>
                    <a:pt x="262" y="405"/>
                  </a:cubicBezTo>
                  <a:lnTo>
                    <a:pt x="667" y="405"/>
                  </a:lnTo>
                  <a:cubicBezTo>
                    <a:pt x="941" y="405"/>
                    <a:pt x="941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1141208" y="3268372"/>
              <a:ext cx="396348" cy="249161"/>
            </a:xfrm>
            <a:custGeom>
              <a:rect b="b" l="l" r="r" t="t"/>
              <a:pathLst>
                <a:path extrusionOk="0" h="8498" w="13518">
                  <a:moveTo>
                    <a:pt x="12910" y="1580"/>
                  </a:moveTo>
                  <a:cubicBezTo>
                    <a:pt x="13010" y="1580"/>
                    <a:pt x="13105" y="1652"/>
                    <a:pt x="13098" y="1769"/>
                  </a:cubicBezTo>
                  <a:lnTo>
                    <a:pt x="13098" y="4471"/>
                  </a:lnTo>
                  <a:lnTo>
                    <a:pt x="11586" y="3435"/>
                  </a:lnTo>
                  <a:lnTo>
                    <a:pt x="12741" y="1673"/>
                  </a:lnTo>
                  <a:cubicBezTo>
                    <a:pt x="12782" y="1609"/>
                    <a:pt x="12847" y="1580"/>
                    <a:pt x="12910" y="1580"/>
                  </a:cubicBezTo>
                  <a:close/>
                  <a:moveTo>
                    <a:pt x="7734" y="0"/>
                  </a:moveTo>
                  <a:cubicBezTo>
                    <a:pt x="7636" y="0"/>
                    <a:pt x="7538" y="66"/>
                    <a:pt x="7538" y="197"/>
                  </a:cubicBezTo>
                  <a:lnTo>
                    <a:pt x="7538" y="1257"/>
                  </a:lnTo>
                  <a:lnTo>
                    <a:pt x="6323" y="1257"/>
                  </a:lnTo>
                  <a:cubicBezTo>
                    <a:pt x="5990" y="1257"/>
                    <a:pt x="5680" y="1411"/>
                    <a:pt x="5478" y="1673"/>
                  </a:cubicBezTo>
                  <a:lnTo>
                    <a:pt x="4680" y="2685"/>
                  </a:lnTo>
                  <a:lnTo>
                    <a:pt x="2049" y="2685"/>
                  </a:lnTo>
                  <a:cubicBezTo>
                    <a:pt x="894" y="2745"/>
                    <a:pt x="1" y="3685"/>
                    <a:pt x="1" y="4840"/>
                  </a:cubicBezTo>
                  <a:cubicBezTo>
                    <a:pt x="1" y="5983"/>
                    <a:pt x="894" y="6936"/>
                    <a:pt x="2049" y="6995"/>
                  </a:cubicBezTo>
                  <a:lnTo>
                    <a:pt x="4466" y="6995"/>
                  </a:lnTo>
                  <a:cubicBezTo>
                    <a:pt x="4728" y="6995"/>
                    <a:pt x="4728" y="6602"/>
                    <a:pt x="4466" y="6602"/>
                  </a:cubicBezTo>
                  <a:lnTo>
                    <a:pt x="2049" y="6602"/>
                  </a:lnTo>
                  <a:cubicBezTo>
                    <a:pt x="1072" y="6602"/>
                    <a:pt x="287" y="5805"/>
                    <a:pt x="287" y="4840"/>
                  </a:cubicBezTo>
                  <a:cubicBezTo>
                    <a:pt x="287" y="3864"/>
                    <a:pt x="1072" y="3078"/>
                    <a:pt x="2049" y="3078"/>
                  </a:cubicBezTo>
                  <a:lnTo>
                    <a:pt x="7728" y="3078"/>
                  </a:lnTo>
                  <a:cubicBezTo>
                    <a:pt x="7966" y="3054"/>
                    <a:pt x="7966" y="2697"/>
                    <a:pt x="7728" y="2673"/>
                  </a:cubicBezTo>
                  <a:lnTo>
                    <a:pt x="5180" y="2673"/>
                  </a:lnTo>
                  <a:lnTo>
                    <a:pt x="5787" y="1911"/>
                  </a:lnTo>
                  <a:cubicBezTo>
                    <a:pt x="5918" y="1745"/>
                    <a:pt x="6109" y="1649"/>
                    <a:pt x="6323" y="1649"/>
                  </a:cubicBezTo>
                  <a:lnTo>
                    <a:pt x="9133" y="1649"/>
                  </a:lnTo>
                  <a:cubicBezTo>
                    <a:pt x="9264" y="1649"/>
                    <a:pt x="9383" y="1769"/>
                    <a:pt x="9383" y="1900"/>
                  </a:cubicBezTo>
                  <a:lnTo>
                    <a:pt x="9383" y="2673"/>
                  </a:lnTo>
                  <a:lnTo>
                    <a:pt x="8514" y="2673"/>
                  </a:lnTo>
                  <a:cubicBezTo>
                    <a:pt x="8276" y="2697"/>
                    <a:pt x="8276" y="3054"/>
                    <a:pt x="8514" y="3078"/>
                  </a:cubicBezTo>
                  <a:lnTo>
                    <a:pt x="9943" y="3078"/>
                  </a:lnTo>
                  <a:cubicBezTo>
                    <a:pt x="10216" y="3078"/>
                    <a:pt x="10490" y="3162"/>
                    <a:pt x="10717" y="3316"/>
                  </a:cubicBezTo>
                  <a:lnTo>
                    <a:pt x="12943" y="4840"/>
                  </a:lnTo>
                  <a:lnTo>
                    <a:pt x="12491" y="5150"/>
                  </a:lnTo>
                  <a:cubicBezTo>
                    <a:pt x="12324" y="5257"/>
                    <a:pt x="12395" y="5519"/>
                    <a:pt x="12598" y="5519"/>
                  </a:cubicBezTo>
                  <a:cubicBezTo>
                    <a:pt x="12633" y="5519"/>
                    <a:pt x="12681" y="5507"/>
                    <a:pt x="12717" y="5483"/>
                  </a:cubicBezTo>
                  <a:lnTo>
                    <a:pt x="13098" y="5221"/>
                  </a:lnTo>
                  <a:lnTo>
                    <a:pt x="13098" y="7912"/>
                  </a:lnTo>
                  <a:cubicBezTo>
                    <a:pt x="13105" y="8031"/>
                    <a:pt x="13006" y="8104"/>
                    <a:pt x="12907" y="8104"/>
                  </a:cubicBezTo>
                  <a:cubicBezTo>
                    <a:pt x="12848" y="8104"/>
                    <a:pt x="12788" y="8077"/>
                    <a:pt x="12753" y="8019"/>
                  </a:cubicBezTo>
                  <a:lnTo>
                    <a:pt x="11586" y="6245"/>
                  </a:lnTo>
                  <a:lnTo>
                    <a:pt x="12050" y="5936"/>
                  </a:lnTo>
                  <a:cubicBezTo>
                    <a:pt x="12210" y="5806"/>
                    <a:pt x="12093" y="5575"/>
                    <a:pt x="11924" y="5575"/>
                  </a:cubicBezTo>
                  <a:cubicBezTo>
                    <a:pt x="11892" y="5575"/>
                    <a:pt x="11858" y="5583"/>
                    <a:pt x="11824" y="5602"/>
                  </a:cubicBezTo>
                  <a:lnTo>
                    <a:pt x="10717" y="6364"/>
                  </a:lnTo>
                  <a:cubicBezTo>
                    <a:pt x="10490" y="6519"/>
                    <a:pt x="10216" y="6602"/>
                    <a:pt x="9943" y="6602"/>
                  </a:cubicBezTo>
                  <a:lnTo>
                    <a:pt x="5263" y="6602"/>
                  </a:lnTo>
                  <a:cubicBezTo>
                    <a:pt x="5002" y="6602"/>
                    <a:pt x="5002" y="6995"/>
                    <a:pt x="5263" y="6995"/>
                  </a:cubicBezTo>
                  <a:lnTo>
                    <a:pt x="9943" y="6995"/>
                  </a:lnTo>
                  <a:cubicBezTo>
                    <a:pt x="10300" y="6995"/>
                    <a:pt x="10645" y="6888"/>
                    <a:pt x="10943" y="6686"/>
                  </a:cubicBezTo>
                  <a:lnTo>
                    <a:pt x="11264" y="6471"/>
                  </a:lnTo>
                  <a:lnTo>
                    <a:pt x="12419" y="8234"/>
                  </a:lnTo>
                  <a:cubicBezTo>
                    <a:pt x="12530" y="8416"/>
                    <a:pt x="12713" y="8497"/>
                    <a:pt x="12897" y="8497"/>
                  </a:cubicBezTo>
                  <a:cubicBezTo>
                    <a:pt x="13206" y="8497"/>
                    <a:pt x="13518" y="8270"/>
                    <a:pt x="13503" y="7912"/>
                  </a:cubicBezTo>
                  <a:lnTo>
                    <a:pt x="13503" y="1769"/>
                  </a:lnTo>
                  <a:cubicBezTo>
                    <a:pt x="13503" y="1507"/>
                    <a:pt x="13324" y="1280"/>
                    <a:pt x="13074" y="1209"/>
                  </a:cubicBezTo>
                  <a:cubicBezTo>
                    <a:pt x="13014" y="1189"/>
                    <a:pt x="12952" y="1179"/>
                    <a:pt x="12891" y="1179"/>
                  </a:cubicBezTo>
                  <a:cubicBezTo>
                    <a:pt x="12700" y="1179"/>
                    <a:pt x="12519" y="1275"/>
                    <a:pt x="12419" y="1447"/>
                  </a:cubicBezTo>
                  <a:lnTo>
                    <a:pt x="11264" y="3209"/>
                  </a:lnTo>
                  <a:lnTo>
                    <a:pt x="10943" y="2995"/>
                  </a:lnTo>
                  <a:cubicBezTo>
                    <a:pt x="10645" y="2792"/>
                    <a:pt x="10300" y="2685"/>
                    <a:pt x="9943" y="2685"/>
                  </a:cubicBezTo>
                  <a:lnTo>
                    <a:pt x="9800" y="2685"/>
                  </a:lnTo>
                  <a:lnTo>
                    <a:pt x="9800" y="1911"/>
                  </a:lnTo>
                  <a:cubicBezTo>
                    <a:pt x="9788" y="1542"/>
                    <a:pt x="9502" y="1257"/>
                    <a:pt x="9145" y="1257"/>
                  </a:cubicBezTo>
                  <a:lnTo>
                    <a:pt x="9050" y="1257"/>
                  </a:lnTo>
                  <a:lnTo>
                    <a:pt x="9050" y="197"/>
                  </a:lnTo>
                  <a:cubicBezTo>
                    <a:pt x="9038" y="78"/>
                    <a:pt x="8943" y="18"/>
                    <a:pt x="8847" y="18"/>
                  </a:cubicBezTo>
                  <a:cubicBezTo>
                    <a:pt x="8752" y="18"/>
                    <a:pt x="8657" y="78"/>
                    <a:pt x="8645" y="197"/>
                  </a:cubicBezTo>
                  <a:lnTo>
                    <a:pt x="8645" y="1257"/>
                  </a:lnTo>
                  <a:lnTo>
                    <a:pt x="7930" y="1257"/>
                  </a:lnTo>
                  <a:lnTo>
                    <a:pt x="7930" y="197"/>
                  </a:lnTo>
                  <a:cubicBezTo>
                    <a:pt x="7930" y="66"/>
                    <a:pt x="7832" y="0"/>
                    <a:pt x="7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2"/>
          <p:cNvSpPr txBox="1"/>
          <p:nvPr>
            <p:ph idx="4" type="title"/>
          </p:nvPr>
        </p:nvSpPr>
        <p:spPr>
          <a:xfrm>
            <a:off x="713250" y="3912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PRŮBĚH 1. SVĚTOVÉ VÁLKY V ROCE 1916</a:t>
            </a:r>
            <a:endParaRPr/>
          </a:p>
        </p:txBody>
      </p:sp>
      <p:sp>
        <p:nvSpPr>
          <p:cNvPr id="1251" name="Google Shape;1251;p42"/>
          <p:cNvSpPr txBox="1"/>
          <p:nvPr>
            <p:ph idx="1" type="body"/>
          </p:nvPr>
        </p:nvSpPr>
        <p:spPr>
          <a:xfrm>
            <a:off x="1400875" y="1422284"/>
            <a:ext cx="2633700" cy="25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Boj v roce 1916 pokračoval na všech existujících frontách.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září na západní frontě, proběhla na řece Sommě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nejkrvavější bitva</a:t>
            </a:r>
            <a:r>
              <a:rPr lang="en"/>
              <a:t> 1. světové války při které Angličané poprvé použili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tanky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Stále se válčilo i na mořích.</a:t>
            </a:r>
            <a:endParaRPr/>
          </a:p>
        </p:txBody>
      </p:sp>
      <p:sp>
        <p:nvSpPr>
          <p:cNvPr id="1252" name="Google Shape;1252;p42"/>
          <p:cNvSpPr txBox="1"/>
          <p:nvPr>
            <p:ph idx="2" type="body"/>
          </p:nvPr>
        </p:nvSpPr>
        <p:spPr>
          <a:xfrm>
            <a:off x="5187075" y="1422275"/>
            <a:ext cx="2633700" cy="21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bojů v roce 1916 začala zasahovat i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letadla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Letecké boje za 1. světové války byly brány formou rytířských závodů     pokud chtěl soupeř uletět, protivník ho nechal.</a:t>
            </a:r>
            <a:endParaRPr/>
          </a:p>
        </p:txBody>
      </p:sp>
      <p:grpSp>
        <p:nvGrpSpPr>
          <p:cNvPr id="1253" name="Google Shape;1253;p42"/>
          <p:cNvGrpSpPr/>
          <p:nvPr/>
        </p:nvGrpSpPr>
        <p:grpSpPr>
          <a:xfrm>
            <a:off x="2517158" y="1060763"/>
            <a:ext cx="401127" cy="264672"/>
            <a:chOff x="4722558" y="2028576"/>
            <a:chExt cx="401127" cy="264672"/>
          </a:xfrm>
        </p:grpSpPr>
        <p:sp>
          <p:nvSpPr>
            <p:cNvPr id="1254" name="Google Shape;1254;p42"/>
            <p:cNvSpPr/>
            <p:nvPr/>
          </p:nvSpPr>
          <p:spPr>
            <a:xfrm>
              <a:off x="4722558" y="2028576"/>
              <a:ext cx="401127" cy="264672"/>
            </a:xfrm>
            <a:custGeom>
              <a:rect b="b" l="l" r="r" t="t"/>
              <a:pathLst>
                <a:path extrusionOk="0" h="9027" w="13681">
                  <a:moveTo>
                    <a:pt x="4644" y="2025"/>
                  </a:moveTo>
                  <a:lnTo>
                    <a:pt x="4322" y="2501"/>
                  </a:lnTo>
                  <a:lnTo>
                    <a:pt x="2215" y="2501"/>
                  </a:lnTo>
                  <a:lnTo>
                    <a:pt x="2215" y="2025"/>
                  </a:lnTo>
                  <a:close/>
                  <a:moveTo>
                    <a:pt x="1762" y="1691"/>
                  </a:moveTo>
                  <a:cubicBezTo>
                    <a:pt x="1786" y="1691"/>
                    <a:pt x="1822" y="1715"/>
                    <a:pt x="1822" y="1751"/>
                  </a:cubicBezTo>
                  <a:lnTo>
                    <a:pt x="1822" y="2775"/>
                  </a:lnTo>
                  <a:cubicBezTo>
                    <a:pt x="1822" y="2810"/>
                    <a:pt x="1786" y="2834"/>
                    <a:pt x="1762" y="2846"/>
                  </a:cubicBezTo>
                  <a:lnTo>
                    <a:pt x="464" y="2846"/>
                  </a:lnTo>
                  <a:cubicBezTo>
                    <a:pt x="429" y="2834"/>
                    <a:pt x="405" y="2810"/>
                    <a:pt x="405" y="2775"/>
                  </a:cubicBezTo>
                  <a:lnTo>
                    <a:pt x="405" y="1751"/>
                  </a:lnTo>
                  <a:cubicBezTo>
                    <a:pt x="405" y="1715"/>
                    <a:pt x="429" y="1691"/>
                    <a:pt x="464" y="1691"/>
                  </a:cubicBezTo>
                  <a:close/>
                  <a:moveTo>
                    <a:pt x="9478" y="405"/>
                  </a:moveTo>
                  <a:cubicBezTo>
                    <a:pt x="9656" y="405"/>
                    <a:pt x="9799" y="548"/>
                    <a:pt x="9799" y="727"/>
                  </a:cubicBezTo>
                  <a:lnTo>
                    <a:pt x="9799" y="1120"/>
                  </a:lnTo>
                  <a:lnTo>
                    <a:pt x="8537" y="1120"/>
                  </a:lnTo>
                  <a:cubicBezTo>
                    <a:pt x="8275" y="1120"/>
                    <a:pt x="8275" y="1513"/>
                    <a:pt x="8537" y="1513"/>
                  </a:cubicBezTo>
                  <a:lnTo>
                    <a:pt x="10347" y="1513"/>
                  </a:lnTo>
                  <a:cubicBezTo>
                    <a:pt x="10513" y="1513"/>
                    <a:pt x="10668" y="1655"/>
                    <a:pt x="10668" y="1834"/>
                  </a:cubicBezTo>
                  <a:lnTo>
                    <a:pt x="10668" y="2763"/>
                  </a:lnTo>
                  <a:lnTo>
                    <a:pt x="7013" y="2763"/>
                  </a:lnTo>
                  <a:cubicBezTo>
                    <a:pt x="6941" y="2763"/>
                    <a:pt x="6882" y="2798"/>
                    <a:pt x="6846" y="2846"/>
                  </a:cubicBezTo>
                  <a:lnTo>
                    <a:pt x="5965" y="4156"/>
                  </a:lnTo>
                  <a:lnTo>
                    <a:pt x="3703" y="4156"/>
                  </a:lnTo>
                  <a:lnTo>
                    <a:pt x="5239" y="1882"/>
                  </a:lnTo>
                  <a:cubicBezTo>
                    <a:pt x="5394" y="1655"/>
                    <a:pt x="5656" y="1513"/>
                    <a:pt x="5929" y="1513"/>
                  </a:cubicBezTo>
                  <a:lnTo>
                    <a:pt x="7727" y="1513"/>
                  </a:lnTo>
                  <a:cubicBezTo>
                    <a:pt x="8001" y="1513"/>
                    <a:pt x="8001" y="1120"/>
                    <a:pt x="7727" y="1120"/>
                  </a:cubicBezTo>
                  <a:lnTo>
                    <a:pt x="6989" y="1120"/>
                  </a:lnTo>
                  <a:lnTo>
                    <a:pt x="6989" y="727"/>
                  </a:lnTo>
                  <a:cubicBezTo>
                    <a:pt x="6989" y="548"/>
                    <a:pt x="7132" y="405"/>
                    <a:pt x="7311" y="405"/>
                  </a:cubicBezTo>
                  <a:close/>
                  <a:moveTo>
                    <a:pt x="7311" y="1"/>
                  </a:moveTo>
                  <a:cubicBezTo>
                    <a:pt x="6906" y="1"/>
                    <a:pt x="6584" y="322"/>
                    <a:pt x="6584" y="727"/>
                  </a:cubicBezTo>
                  <a:lnTo>
                    <a:pt x="6584" y="1120"/>
                  </a:lnTo>
                  <a:lnTo>
                    <a:pt x="5929" y="1120"/>
                  </a:lnTo>
                  <a:cubicBezTo>
                    <a:pt x="5918" y="1119"/>
                    <a:pt x="5907" y="1119"/>
                    <a:pt x="5897" y="1119"/>
                  </a:cubicBezTo>
                  <a:cubicBezTo>
                    <a:pt x="5515" y="1119"/>
                    <a:pt x="5149" y="1319"/>
                    <a:pt x="4929" y="1632"/>
                  </a:cubicBezTo>
                  <a:lnTo>
                    <a:pt x="2203" y="1632"/>
                  </a:lnTo>
                  <a:cubicBezTo>
                    <a:pt x="2146" y="1437"/>
                    <a:pt x="1978" y="1298"/>
                    <a:pt x="1775" y="1298"/>
                  </a:cubicBezTo>
                  <a:cubicBezTo>
                    <a:pt x="1767" y="1298"/>
                    <a:pt x="1759" y="1298"/>
                    <a:pt x="1750" y="1298"/>
                  </a:cubicBezTo>
                  <a:lnTo>
                    <a:pt x="464" y="1298"/>
                  </a:lnTo>
                  <a:cubicBezTo>
                    <a:pt x="214" y="1298"/>
                    <a:pt x="0" y="1501"/>
                    <a:pt x="0" y="1751"/>
                  </a:cubicBezTo>
                  <a:lnTo>
                    <a:pt x="0" y="2787"/>
                  </a:lnTo>
                  <a:cubicBezTo>
                    <a:pt x="0" y="3037"/>
                    <a:pt x="214" y="3239"/>
                    <a:pt x="464" y="3239"/>
                  </a:cubicBezTo>
                  <a:lnTo>
                    <a:pt x="1750" y="3239"/>
                  </a:lnTo>
                  <a:cubicBezTo>
                    <a:pt x="1965" y="3239"/>
                    <a:pt x="2143" y="3108"/>
                    <a:pt x="2203" y="2906"/>
                  </a:cubicBezTo>
                  <a:lnTo>
                    <a:pt x="4060" y="2906"/>
                  </a:lnTo>
                  <a:lnTo>
                    <a:pt x="3215" y="4144"/>
                  </a:lnTo>
                  <a:lnTo>
                    <a:pt x="2441" y="4144"/>
                  </a:lnTo>
                  <a:cubicBezTo>
                    <a:pt x="1096" y="4144"/>
                    <a:pt x="12" y="5239"/>
                    <a:pt x="12" y="6585"/>
                  </a:cubicBezTo>
                  <a:cubicBezTo>
                    <a:pt x="12" y="7930"/>
                    <a:pt x="1096" y="9025"/>
                    <a:pt x="2441" y="9025"/>
                  </a:cubicBezTo>
                  <a:lnTo>
                    <a:pt x="4036" y="9025"/>
                  </a:lnTo>
                  <a:cubicBezTo>
                    <a:pt x="4044" y="9026"/>
                    <a:pt x="4051" y="9026"/>
                    <a:pt x="4058" y="9026"/>
                  </a:cubicBezTo>
                  <a:cubicBezTo>
                    <a:pt x="4315" y="9026"/>
                    <a:pt x="4315" y="8620"/>
                    <a:pt x="4058" y="8620"/>
                  </a:cubicBezTo>
                  <a:cubicBezTo>
                    <a:pt x="4051" y="8620"/>
                    <a:pt x="4044" y="8620"/>
                    <a:pt x="4036" y="8621"/>
                  </a:cubicBezTo>
                  <a:lnTo>
                    <a:pt x="2441" y="8621"/>
                  </a:lnTo>
                  <a:cubicBezTo>
                    <a:pt x="2426" y="8621"/>
                    <a:pt x="2412" y="8621"/>
                    <a:pt x="2397" y="8621"/>
                  </a:cubicBezTo>
                  <a:cubicBezTo>
                    <a:pt x="1274" y="8621"/>
                    <a:pt x="345" y="7713"/>
                    <a:pt x="345" y="6585"/>
                  </a:cubicBezTo>
                  <a:cubicBezTo>
                    <a:pt x="345" y="5452"/>
                    <a:pt x="1262" y="4548"/>
                    <a:pt x="2376" y="4548"/>
                  </a:cubicBezTo>
                  <a:cubicBezTo>
                    <a:pt x="2398" y="4548"/>
                    <a:pt x="2419" y="4548"/>
                    <a:pt x="2441" y="4549"/>
                  </a:cubicBezTo>
                  <a:lnTo>
                    <a:pt x="8870" y="4549"/>
                  </a:lnTo>
                  <a:cubicBezTo>
                    <a:pt x="9144" y="4549"/>
                    <a:pt x="9144" y="4144"/>
                    <a:pt x="8870" y="4144"/>
                  </a:cubicBezTo>
                  <a:lnTo>
                    <a:pt x="6441" y="4144"/>
                  </a:lnTo>
                  <a:lnTo>
                    <a:pt x="7108" y="3156"/>
                  </a:lnTo>
                  <a:lnTo>
                    <a:pt x="10966" y="3156"/>
                  </a:lnTo>
                  <a:lnTo>
                    <a:pt x="10966" y="4144"/>
                  </a:lnTo>
                  <a:lnTo>
                    <a:pt x="9680" y="4144"/>
                  </a:lnTo>
                  <a:cubicBezTo>
                    <a:pt x="9406" y="4144"/>
                    <a:pt x="9406" y="4549"/>
                    <a:pt x="9680" y="4549"/>
                  </a:cubicBezTo>
                  <a:lnTo>
                    <a:pt x="11192" y="4549"/>
                  </a:lnTo>
                  <a:cubicBezTo>
                    <a:pt x="11214" y="4548"/>
                    <a:pt x="11235" y="4548"/>
                    <a:pt x="11257" y="4548"/>
                  </a:cubicBezTo>
                  <a:cubicBezTo>
                    <a:pt x="12370" y="4548"/>
                    <a:pt x="13276" y="5452"/>
                    <a:pt x="13276" y="6585"/>
                  </a:cubicBezTo>
                  <a:cubicBezTo>
                    <a:pt x="13276" y="7713"/>
                    <a:pt x="12359" y="8621"/>
                    <a:pt x="11236" y="8621"/>
                  </a:cubicBezTo>
                  <a:cubicBezTo>
                    <a:pt x="11221" y="8621"/>
                    <a:pt x="11207" y="8621"/>
                    <a:pt x="11192" y="8621"/>
                  </a:cubicBezTo>
                  <a:lnTo>
                    <a:pt x="4834" y="8621"/>
                  </a:lnTo>
                  <a:cubicBezTo>
                    <a:pt x="4826" y="8620"/>
                    <a:pt x="4819" y="8620"/>
                    <a:pt x="4812" y="8620"/>
                  </a:cubicBezTo>
                  <a:cubicBezTo>
                    <a:pt x="4544" y="8620"/>
                    <a:pt x="4544" y="9026"/>
                    <a:pt x="4812" y="9026"/>
                  </a:cubicBezTo>
                  <a:cubicBezTo>
                    <a:pt x="4819" y="9026"/>
                    <a:pt x="4826" y="9026"/>
                    <a:pt x="4834" y="9025"/>
                  </a:cubicBezTo>
                  <a:lnTo>
                    <a:pt x="11192" y="9025"/>
                  </a:lnTo>
                  <a:cubicBezTo>
                    <a:pt x="12502" y="9025"/>
                    <a:pt x="13585" y="7990"/>
                    <a:pt x="13633" y="6668"/>
                  </a:cubicBezTo>
                  <a:cubicBezTo>
                    <a:pt x="13680" y="5358"/>
                    <a:pt x="12668" y="4239"/>
                    <a:pt x="11359" y="4156"/>
                  </a:cubicBezTo>
                  <a:lnTo>
                    <a:pt x="11359" y="2965"/>
                  </a:lnTo>
                  <a:cubicBezTo>
                    <a:pt x="11359" y="2846"/>
                    <a:pt x="11275" y="2763"/>
                    <a:pt x="11168" y="2763"/>
                  </a:cubicBezTo>
                  <a:lnTo>
                    <a:pt x="11049" y="2763"/>
                  </a:lnTo>
                  <a:lnTo>
                    <a:pt x="11049" y="1834"/>
                  </a:lnTo>
                  <a:cubicBezTo>
                    <a:pt x="11049" y="1448"/>
                    <a:pt x="10739" y="1119"/>
                    <a:pt x="10355" y="1119"/>
                  </a:cubicBezTo>
                  <a:cubicBezTo>
                    <a:pt x="10348" y="1119"/>
                    <a:pt x="10342" y="1119"/>
                    <a:pt x="10335" y="1120"/>
                  </a:cubicBezTo>
                  <a:lnTo>
                    <a:pt x="10192" y="1120"/>
                  </a:lnTo>
                  <a:lnTo>
                    <a:pt x="10192" y="727"/>
                  </a:lnTo>
                  <a:cubicBezTo>
                    <a:pt x="10192" y="334"/>
                    <a:pt x="9870" y="1"/>
                    <a:pt x="9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4749415" y="2176231"/>
              <a:ext cx="345976" cy="90804"/>
            </a:xfrm>
            <a:custGeom>
              <a:rect b="b" l="l" r="r" t="t"/>
              <a:pathLst>
                <a:path extrusionOk="0" h="3097" w="11800">
                  <a:moveTo>
                    <a:pt x="1569" y="389"/>
                  </a:moveTo>
                  <a:cubicBezTo>
                    <a:pt x="1850" y="389"/>
                    <a:pt x="2137" y="494"/>
                    <a:pt x="2370" y="727"/>
                  </a:cubicBezTo>
                  <a:cubicBezTo>
                    <a:pt x="3097" y="1453"/>
                    <a:pt x="2585" y="2692"/>
                    <a:pt x="1561" y="2692"/>
                  </a:cubicBezTo>
                  <a:cubicBezTo>
                    <a:pt x="918" y="2692"/>
                    <a:pt x="406" y="2180"/>
                    <a:pt x="406" y="1549"/>
                  </a:cubicBezTo>
                  <a:cubicBezTo>
                    <a:pt x="406" y="854"/>
                    <a:pt x="976" y="389"/>
                    <a:pt x="1569" y="389"/>
                  </a:cubicBezTo>
                  <a:close/>
                  <a:moveTo>
                    <a:pt x="4835" y="394"/>
                  </a:moveTo>
                  <a:cubicBezTo>
                    <a:pt x="4144" y="1013"/>
                    <a:pt x="4144" y="2084"/>
                    <a:pt x="4835" y="2692"/>
                  </a:cubicBezTo>
                  <a:lnTo>
                    <a:pt x="2596" y="2692"/>
                  </a:lnTo>
                  <a:cubicBezTo>
                    <a:pt x="3275" y="2084"/>
                    <a:pt x="3275" y="1013"/>
                    <a:pt x="2596" y="394"/>
                  </a:cubicBezTo>
                  <a:close/>
                  <a:moveTo>
                    <a:pt x="9216" y="394"/>
                  </a:moveTo>
                  <a:cubicBezTo>
                    <a:pt x="8538" y="1013"/>
                    <a:pt x="8538" y="2084"/>
                    <a:pt x="9216" y="2692"/>
                  </a:cubicBezTo>
                  <a:lnTo>
                    <a:pt x="6907" y="2692"/>
                  </a:lnTo>
                  <a:cubicBezTo>
                    <a:pt x="7585" y="2084"/>
                    <a:pt x="7585" y="1013"/>
                    <a:pt x="6907" y="394"/>
                  </a:cubicBezTo>
                  <a:close/>
                  <a:moveTo>
                    <a:pt x="5871" y="394"/>
                  </a:moveTo>
                  <a:cubicBezTo>
                    <a:pt x="6895" y="394"/>
                    <a:pt x="7407" y="1632"/>
                    <a:pt x="6680" y="2358"/>
                  </a:cubicBezTo>
                  <a:cubicBezTo>
                    <a:pt x="6445" y="2594"/>
                    <a:pt x="6157" y="2699"/>
                    <a:pt x="5875" y="2699"/>
                  </a:cubicBezTo>
                  <a:cubicBezTo>
                    <a:pt x="5288" y="2699"/>
                    <a:pt x="4728" y="2241"/>
                    <a:pt x="4728" y="1549"/>
                  </a:cubicBezTo>
                  <a:cubicBezTo>
                    <a:pt x="4728" y="906"/>
                    <a:pt x="5240" y="394"/>
                    <a:pt x="5871" y="394"/>
                  </a:cubicBezTo>
                  <a:close/>
                  <a:moveTo>
                    <a:pt x="10252" y="394"/>
                  </a:moveTo>
                  <a:cubicBezTo>
                    <a:pt x="10883" y="394"/>
                    <a:pt x="11395" y="906"/>
                    <a:pt x="11395" y="1549"/>
                  </a:cubicBezTo>
                  <a:cubicBezTo>
                    <a:pt x="11395" y="2241"/>
                    <a:pt x="10829" y="2699"/>
                    <a:pt x="10238" y="2699"/>
                  </a:cubicBezTo>
                  <a:cubicBezTo>
                    <a:pt x="9955" y="2699"/>
                    <a:pt x="9666" y="2594"/>
                    <a:pt x="9431" y="2358"/>
                  </a:cubicBezTo>
                  <a:cubicBezTo>
                    <a:pt x="8716" y="1632"/>
                    <a:pt x="9228" y="394"/>
                    <a:pt x="10252" y="394"/>
                  </a:cubicBezTo>
                  <a:close/>
                  <a:moveTo>
                    <a:pt x="1527" y="1"/>
                  </a:moveTo>
                  <a:cubicBezTo>
                    <a:pt x="680" y="1"/>
                    <a:pt x="1" y="687"/>
                    <a:pt x="1" y="1537"/>
                  </a:cubicBezTo>
                  <a:cubicBezTo>
                    <a:pt x="1" y="2394"/>
                    <a:pt x="691" y="3085"/>
                    <a:pt x="1537" y="3096"/>
                  </a:cubicBezTo>
                  <a:lnTo>
                    <a:pt x="10264" y="3096"/>
                  </a:lnTo>
                  <a:cubicBezTo>
                    <a:pt x="11109" y="3085"/>
                    <a:pt x="11800" y="2394"/>
                    <a:pt x="11800" y="1537"/>
                  </a:cubicBezTo>
                  <a:cubicBezTo>
                    <a:pt x="11800" y="687"/>
                    <a:pt x="11109" y="1"/>
                    <a:pt x="10274" y="1"/>
                  </a:cubicBezTo>
                  <a:cubicBezTo>
                    <a:pt x="10267" y="1"/>
                    <a:pt x="10259" y="1"/>
                    <a:pt x="10252" y="1"/>
                  </a:cubicBezTo>
                  <a:lnTo>
                    <a:pt x="1549" y="1"/>
                  </a:lnTo>
                  <a:cubicBezTo>
                    <a:pt x="1541" y="1"/>
                    <a:pt x="1534" y="1"/>
                    <a:pt x="1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6" name="Google Shape;1256;p42"/>
          <p:cNvSpPr/>
          <p:nvPr/>
        </p:nvSpPr>
        <p:spPr>
          <a:xfrm>
            <a:off x="6840650" y="2847825"/>
            <a:ext cx="151127" cy="112525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7" name="Google Shape;1257;p42"/>
          <p:cNvGrpSpPr/>
          <p:nvPr/>
        </p:nvGrpSpPr>
        <p:grpSpPr>
          <a:xfrm>
            <a:off x="6304219" y="993408"/>
            <a:ext cx="399397" cy="399368"/>
            <a:chOff x="1854769" y="2577358"/>
            <a:chExt cx="399397" cy="399368"/>
          </a:xfrm>
        </p:grpSpPr>
        <p:sp>
          <p:nvSpPr>
            <p:cNvPr id="1258" name="Google Shape;1258;p42"/>
            <p:cNvSpPr/>
            <p:nvPr/>
          </p:nvSpPr>
          <p:spPr>
            <a:xfrm>
              <a:off x="2026173" y="2651714"/>
              <a:ext cx="54477" cy="115579"/>
            </a:xfrm>
            <a:custGeom>
              <a:rect b="b" l="l" r="r" t="t"/>
              <a:pathLst>
                <a:path extrusionOk="0" h="3942" w="1858">
                  <a:moveTo>
                    <a:pt x="953" y="393"/>
                  </a:moveTo>
                  <a:cubicBezTo>
                    <a:pt x="1119" y="393"/>
                    <a:pt x="1441" y="953"/>
                    <a:pt x="1441" y="1965"/>
                  </a:cubicBezTo>
                  <a:cubicBezTo>
                    <a:pt x="1441" y="2989"/>
                    <a:pt x="1131" y="3536"/>
                    <a:pt x="965" y="3536"/>
                  </a:cubicBezTo>
                  <a:lnTo>
                    <a:pt x="953" y="3536"/>
                  </a:lnTo>
                  <a:cubicBezTo>
                    <a:pt x="786" y="3536"/>
                    <a:pt x="465" y="2989"/>
                    <a:pt x="465" y="1965"/>
                  </a:cubicBezTo>
                  <a:cubicBezTo>
                    <a:pt x="465" y="953"/>
                    <a:pt x="786" y="393"/>
                    <a:pt x="953" y="393"/>
                  </a:cubicBezTo>
                  <a:close/>
                  <a:moveTo>
                    <a:pt x="965" y="0"/>
                  </a:moveTo>
                  <a:cubicBezTo>
                    <a:pt x="596" y="0"/>
                    <a:pt x="381" y="405"/>
                    <a:pt x="286" y="643"/>
                  </a:cubicBezTo>
                  <a:cubicBezTo>
                    <a:pt x="0" y="1500"/>
                    <a:pt x="0" y="2429"/>
                    <a:pt x="286" y="3286"/>
                  </a:cubicBezTo>
                  <a:cubicBezTo>
                    <a:pt x="381" y="3536"/>
                    <a:pt x="596" y="3941"/>
                    <a:pt x="965" y="3941"/>
                  </a:cubicBezTo>
                  <a:cubicBezTo>
                    <a:pt x="1334" y="3941"/>
                    <a:pt x="1536" y="3536"/>
                    <a:pt x="1631" y="3286"/>
                  </a:cubicBezTo>
                  <a:cubicBezTo>
                    <a:pt x="1786" y="2870"/>
                    <a:pt x="1858" y="2417"/>
                    <a:pt x="1846" y="1965"/>
                  </a:cubicBezTo>
                  <a:cubicBezTo>
                    <a:pt x="1858" y="1512"/>
                    <a:pt x="1786" y="1072"/>
                    <a:pt x="1631" y="643"/>
                  </a:cubicBezTo>
                  <a:cubicBezTo>
                    <a:pt x="1536" y="405"/>
                    <a:pt x="133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2035585" y="2845108"/>
              <a:ext cx="12256" cy="46443"/>
            </a:xfrm>
            <a:custGeom>
              <a:rect b="b" l="l" r="r" t="t"/>
              <a:pathLst>
                <a:path extrusionOk="0" h="1584" w="418">
                  <a:moveTo>
                    <a:pt x="209" y="0"/>
                  </a:moveTo>
                  <a:cubicBezTo>
                    <a:pt x="105" y="0"/>
                    <a:pt x="1" y="72"/>
                    <a:pt x="13" y="214"/>
                  </a:cubicBezTo>
                  <a:lnTo>
                    <a:pt x="13" y="1369"/>
                  </a:lnTo>
                  <a:cubicBezTo>
                    <a:pt x="1" y="1512"/>
                    <a:pt x="105" y="1584"/>
                    <a:pt x="209" y="1584"/>
                  </a:cubicBezTo>
                  <a:cubicBezTo>
                    <a:pt x="313" y="1584"/>
                    <a:pt x="417" y="1512"/>
                    <a:pt x="406" y="1369"/>
                  </a:cubicBezTo>
                  <a:lnTo>
                    <a:pt x="406" y="214"/>
                  </a:lnTo>
                  <a:cubicBezTo>
                    <a:pt x="417" y="72"/>
                    <a:pt x="313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2061064" y="2845636"/>
              <a:ext cx="11904" cy="45387"/>
            </a:xfrm>
            <a:custGeom>
              <a:rect b="b" l="l" r="r" t="t"/>
              <a:pathLst>
                <a:path extrusionOk="0" h="1548" w="406">
                  <a:moveTo>
                    <a:pt x="203" y="0"/>
                  </a:moveTo>
                  <a:cubicBezTo>
                    <a:pt x="102" y="0"/>
                    <a:pt x="1" y="66"/>
                    <a:pt x="1" y="196"/>
                  </a:cubicBezTo>
                  <a:lnTo>
                    <a:pt x="1" y="1351"/>
                  </a:lnTo>
                  <a:cubicBezTo>
                    <a:pt x="1" y="1482"/>
                    <a:pt x="102" y="1548"/>
                    <a:pt x="203" y="1548"/>
                  </a:cubicBezTo>
                  <a:cubicBezTo>
                    <a:pt x="304" y="1548"/>
                    <a:pt x="406" y="1482"/>
                    <a:pt x="406" y="1351"/>
                  </a:cubicBezTo>
                  <a:lnTo>
                    <a:pt x="406" y="196"/>
                  </a:lnTo>
                  <a:cubicBezTo>
                    <a:pt x="406" y="66"/>
                    <a:pt x="304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1854769" y="2577358"/>
              <a:ext cx="399397" cy="399368"/>
            </a:xfrm>
            <a:custGeom>
              <a:rect b="b" l="l" r="r" t="t"/>
              <a:pathLst>
                <a:path extrusionOk="0" h="13621" w="13622">
                  <a:moveTo>
                    <a:pt x="744" y="7019"/>
                  </a:moveTo>
                  <a:cubicBezTo>
                    <a:pt x="914" y="7019"/>
                    <a:pt x="1084" y="7132"/>
                    <a:pt x="1084" y="7358"/>
                  </a:cubicBezTo>
                  <a:lnTo>
                    <a:pt x="1084" y="10097"/>
                  </a:lnTo>
                  <a:cubicBezTo>
                    <a:pt x="1084" y="10120"/>
                    <a:pt x="1048" y="10156"/>
                    <a:pt x="1024" y="10156"/>
                  </a:cubicBezTo>
                  <a:lnTo>
                    <a:pt x="465" y="10156"/>
                  </a:lnTo>
                  <a:cubicBezTo>
                    <a:pt x="429" y="10156"/>
                    <a:pt x="405" y="10120"/>
                    <a:pt x="405" y="10097"/>
                  </a:cubicBezTo>
                  <a:lnTo>
                    <a:pt x="405" y="7358"/>
                  </a:lnTo>
                  <a:cubicBezTo>
                    <a:pt x="405" y="7132"/>
                    <a:pt x="575" y="7019"/>
                    <a:pt x="744" y="7019"/>
                  </a:cubicBezTo>
                  <a:close/>
                  <a:moveTo>
                    <a:pt x="12871" y="7019"/>
                  </a:moveTo>
                  <a:cubicBezTo>
                    <a:pt x="13044" y="7019"/>
                    <a:pt x="13216" y="7132"/>
                    <a:pt x="13216" y="7358"/>
                  </a:cubicBezTo>
                  <a:lnTo>
                    <a:pt x="13216" y="10097"/>
                  </a:lnTo>
                  <a:cubicBezTo>
                    <a:pt x="13216" y="10132"/>
                    <a:pt x="13192" y="10156"/>
                    <a:pt x="13157" y="10156"/>
                  </a:cubicBezTo>
                  <a:lnTo>
                    <a:pt x="12597" y="10156"/>
                  </a:lnTo>
                  <a:cubicBezTo>
                    <a:pt x="12561" y="10156"/>
                    <a:pt x="12538" y="10120"/>
                    <a:pt x="12526" y="10097"/>
                  </a:cubicBezTo>
                  <a:lnTo>
                    <a:pt x="12526" y="7358"/>
                  </a:lnTo>
                  <a:cubicBezTo>
                    <a:pt x="12526" y="7132"/>
                    <a:pt x="12698" y="7019"/>
                    <a:pt x="12871" y="7019"/>
                  </a:cubicBezTo>
                  <a:close/>
                  <a:moveTo>
                    <a:pt x="5132" y="11418"/>
                  </a:moveTo>
                  <a:lnTo>
                    <a:pt x="5132" y="12883"/>
                  </a:lnTo>
                  <a:lnTo>
                    <a:pt x="5132" y="12895"/>
                  </a:lnTo>
                  <a:cubicBezTo>
                    <a:pt x="5132" y="13073"/>
                    <a:pt x="4989" y="13216"/>
                    <a:pt x="4810" y="13216"/>
                  </a:cubicBezTo>
                  <a:lnTo>
                    <a:pt x="2608" y="13216"/>
                  </a:lnTo>
                  <a:cubicBezTo>
                    <a:pt x="2560" y="13204"/>
                    <a:pt x="2536" y="13180"/>
                    <a:pt x="2548" y="13121"/>
                  </a:cubicBezTo>
                  <a:lnTo>
                    <a:pt x="2679" y="12811"/>
                  </a:lnTo>
                  <a:cubicBezTo>
                    <a:pt x="2763" y="12621"/>
                    <a:pt x="2917" y="12454"/>
                    <a:pt x="3108" y="12371"/>
                  </a:cubicBezTo>
                  <a:lnTo>
                    <a:pt x="5132" y="11418"/>
                  </a:lnTo>
                  <a:close/>
                  <a:moveTo>
                    <a:pt x="7299" y="12478"/>
                  </a:moveTo>
                  <a:lnTo>
                    <a:pt x="7299" y="12883"/>
                  </a:lnTo>
                  <a:lnTo>
                    <a:pt x="7299" y="12895"/>
                  </a:lnTo>
                  <a:cubicBezTo>
                    <a:pt x="7299" y="13073"/>
                    <a:pt x="7144" y="13216"/>
                    <a:pt x="6965" y="13228"/>
                  </a:cubicBezTo>
                  <a:lnTo>
                    <a:pt x="6656" y="13228"/>
                  </a:lnTo>
                  <a:cubicBezTo>
                    <a:pt x="6465" y="13216"/>
                    <a:pt x="6323" y="13073"/>
                    <a:pt x="6323" y="12895"/>
                  </a:cubicBezTo>
                  <a:lnTo>
                    <a:pt x="6323" y="12478"/>
                  </a:lnTo>
                  <a:close/>
                  <a:moveTo>
                    <a:pt x="8478" y="11430"/>
                  </a:moveTo>
                  <a:lnTo>
                    <a:pt x="10502" y="12383"/>
                  </a:lnTo>
                  <a:cubicBezTo>
                    <a:pt x="10704" y="12478"/>
                    <a:pt x="10847" y="12633"/>
                    <a:pt x="10930" y="12823"/>
                  </a:cubicBezTo>
                  <a:lnTo>
                    <a:pt x="11061" y="13133"/>
                  </a:lnTo>
                  <a:cubicBezTo>
                    <a:pt x="11085" y="13192"/>
                    <a:pt x="11061" y="13216"/>
                    <a:pt x="11002" y="13228"/>
                  </a:cubicBezTo>
                  <a:lnTo>
                    <a:pt x="8811" y="13228"/>
                  </a:lnTo>
                  <a:cubicBezTo>
                    <a:pt x="8632" y="13228"/>
                    <a:pt x="8478" y="13085"/>
                    <a:pt x="8478" y="12895"/>
                  </a:cubicBezTo>
                  <a:lnTo>
                    <a:pt x="8478" y="11430"/>
                  </a:lnTo>
                  <a:close/>
                  <a:moveTo>
                    <a:pt x="6811" y="0"/>
                  </a:moveTo>
                  <a:cubicBezTo>
                    <a:pt x="6537" y="0"/>
                    <a:pt x="6108" y="298"/>
                    <a:pt x="5656" y="1679"/>
                  </a:cubicBezTo>
                  <a:cubicBezTo>
                    <a:pt x="5322" y="2691"/>
                    <a:pt x="5156" y="3739"/>
                    <a:pt x="5132" y="4810"/>
                  </a:cubicBezTo>
                  <a:lnTo>
                    <a:pt x="5132" y="5358"/>
                  </a:lnTo>
                  <a:lnTo>
                    <a:pt x="3024" y="6703"/>
                  </a:lnTo>
                  <a:cubicBezTo>
                    <a:pt x="2836" y="6822"/>
                    <a:pt x="2954" y="7083"/>
                    <a:pt x="3129" y="7083"/>
                  </a:cubicBezTo>
                  <a:cubicBezTo>
                    <a:pt x="3164" y="7083"/>
                    <a:pt x="3201" y="7072"/>
                    <a:pt x="3239" y="7049"/>
                  </a:cubicBezTo>
                  <a:lnTo>
                    <a:pt x="5144" y="5834"/>
                  </a:lnTo>
                  <a:lnTo>
                    <a:pt x="5144" y="9537"/>
                  </a:lnTo>
                  <a:lnTo>
                    <a:pt x="1489" y="9537"/>
                  </a:lnTo>
                  <a:lnTo>
                    <a:pt x="1489" y="8156"/>
                  </a:lnTo>
                  <a:lnTo>
                    <a:pt x="2560" y="7477"/>
                  </a:lnTo>
                  <a:cubicBezTo>
                    <a:pt x="2749" y="7358"/>
                    <a:pt x="2623" y="7098"/>
                    <a:pt x="2451" y="7098"/>
                  </a:cubicBezTo>
                  <a:cubicBezTo>
                    <a:pt x="2417" y="7098"/>
                    <a:pt x="2381" y="7108"/>
                    <a:pt x="2346" y="7132"/>
                  </a:cubicBezTo>
                  <a:lnTo>
                    <a:pt x="1489" y="7680"/>
                  </a:lnTo>
                  <a:lnTo>
                    <a:pt x="1489" y="7358"/>
                  </a:lnTo>
                  <a:cubicBezTo>
                    <a:pt x="1489" y="7025"/>
                    <a:pt x="1262" y="6739"/>
                    <a:pt x="941" y="6644"/>
                  </a:cubicBezTo>
                  <a:lnTo>
                    <a:pt x="941" y="5989"/>
                  </a:lnTo>
                  <a:cubicBezTo>
                    <a:pt x="941" y="5858"/>
                    <a:pt x="840" y="5792"/>
                    <a:pt x="740" y="5792"/>
                  </a:cubicBezTo>
                  <a:cubicBezTo>
                    <a:pt x="640" y="5792"/>
                    <a:pt x="542" y="5858"/>
                    <a:pt x="548" y="5989"/>
                  </a:cubicBezTo>
                  <a:lnTo>
                    <a:pt x="548" y="6644"/>
                  </a:lnTo>
                  <a:cubicBezTo>
                    <a:pt x="227" y="6739"/>
                    <a:pt x="0" y="7025"/>
                    <a:pt x="0" y="7358"/>
                  </a:cubicBezTo>
                  <a:lnTo>
                    <a:pt x="0" y="10097"/>
                  </a:lnTo>
                  <a:cubicBezTo>
                    <a:pt x="0" y="10347"/>
                    <a:pt x="203" y="10561"/>
                    <a:pt x="465" y="10561"/>
                  </a:cubicBezTo>
                  <a:lnTo>
                    <a:pt x="1024" y="10561"/>
                  </a:lnTo>
                  <a:cubicBezTo>
                    <a:pt x="1274" y="10561"/>
                    <a:pt x="1489" y="10347"/>
                    <a:pt x="1489" y="10097"/>
                  </a:cubicBezTo>
                  <a:lnTo>
                    <a:pt x="1489" y="9942"/>
                  </a:lnTo>
                  <a:lnTo>
                    <a:pt x="5132" y="9942"/>
                  </a:lnTo>
                  <a:lnTo>
                    <a:pt x="5132" y="10990"/>
                  </a:lnTo>
                  <a:lnTo>
                    <a:pt x="2941" y="12013"/>
                  </a:lnTo>
                  <a:cubicBezTo>
                    <a:pt x="2655" y="12133"/>
                    <a:pt x="2441" y="12371"/>
                    <a:pt x="2322" y="12656"/>
                  </a:cubicBezTo>
                  <a:lnTo>
                    <a:pt x="2179" y="12966"/>
                  </a:lnTo>
                  <a:cubicBezTo>
                    <a:pt x="2060" y="13264"/>
                    <a:pt x="2274" y="13609"/>
                    <a:pt x="2608" y="13609"/>
                  </a:cubicBezTo>
                  <a:lnTo>
                    <a:pt x="4810" y="13609"/>
                  </a:lnTo>
                  <a:cubicBezTo>
                    <a:pt x="5203" y="13609"/>
                    <a:pt x="5537" y="13287"/>
                    <a:pt x="5537" y="12883"/>
                  </a:cubicBezTo>
                  <a:lnTo>
                    <a:pt x="5537" y="12383"/>
                  </a:lnTo>
                  <a:cubicBezTo>
                    <a:pt x="5632" y="12442"/>
                    <a:pt x="5751" y="12466"/>
                    <a:pt x="5870" y="12466"/>
                  </a:cubicBezTo>
                  <a:lnTo>
                    <a:pt x="5918" y="12466"/>
                  </a:lnTo>
                  <a:lnTo>
                    <a:pt x="5918" y="12883"/>
                  </a:lnTo>
                  <a:cubicBezTo>
                    <a:pt x="5918" y="13287"/>
                    <a:pt x="6251" y="13609"/>
                    <a:pt x="6656" y="13609"/>
                  </a:cubicBezTo>
                  <a:lnTo>
                    <a:pt x="6965" y="13609"/>
                  </a:lnTo>
                  <a:cubicBezTo>
                    <a:pt x="7370" y="13609"/>
                    <a:pt x="7692" y="13287"/>
                    <a:pt x="7692" y="12883"/>
                  </a:cubicBezTo>
                  <a:lnTo>
                    <a:pt x="7692" y="12478"/>
                  </a:lnTo>
                  <a:lnTo>
                    <a:pt x="7751" y="12478"/>
                  </a:lnTo>
                  <a:cubicBezTo>
                    <a:pt x="7870" y="12478"/>
                    <a:pt x="7977" y="12442"/>
                    <a:pt x="8085" y="12394"/>
                  </a:cubicBezTo>
                  <a:lnTo>
                    <a:pt x="8085" y="12883"/>
                  </a:lnTo>
                  <a:cubicBezTo>
                    <a:pt x="8085" y="13287"/>
                    <a:pt x="8406" y="13621"/>
                    <a:pt x="8811" y="13621"/>
                  </a:cubicBezTo>
                  <a:lnTo>
                    <a:pt x="11002" y="13621"/>
                  </a:lnTo>
                  <a:cubicBezTo>
                    <a:pt x="11335" y="13609"/>
                    <a:pt x="11561" y="13276"/>
                    <a:pt x="11430" y="12966"/>
                  </a:cubicBezTo>
                  <a:lnTo>
                    <a:pt x="11299" y="12656"/>
                  </a:lnTo>
                  <a:cubicBezTo>
                    <a:pt x="11180" y="12371"/>
                    <a:pt x="10954" y="12144"/>
                    <a:pt x="10668" y="12013"/>
                  </a:cubicBezTo>
                  <a:lnTo>
                    <a:pt x="8478" y="10990"/>
                  </a:lnTo>
                  <a:lnTo>
                    <a:pt x="8478" y="9942"/>
                  </a:lnTo>
                  <a:lnTo>
                    <a:pt x="9371" y="9942"/>
                  </a:lnTo>
                  <a:cubicBezTo>
                    <a:pt x="9621" y="9918"/>
                    <a:pt x="9621" y="9561"/>
                    <a:pt x="9371" y="9537"/>
                  </a:cubicBezTo>
                  <a:lnTo>
                    <a:pt x="8478" y="9537"/>
                  </a:lnTo>
                  <a:lnTo>
                    <a:pt x="8478" y="5834"/>
                  </a:lnTo>
                  <a:lnTo>
                    <a:pt x="12133" y="8156"/>
                  </a:lnTo>
                  <a:lnTo>
                    <a:pt x="12133" y="9537"/>
                  </a:lnTo>
                  <a:lnTo>
                    <a:pt x="10180" y="9537"/>
                  </a:lnTo>
                  <a:cubicBezTo>
                    <a:pt x="10172" y="9536"/>
                    <a:pt x="10165" y="9536"/>
                    <a:pt x="10158" y="9536"/>
                  </a:cubicBezTo>
                  <a:cubicBezTo>
                    <a:pt x="9890" y="9536"/>
                    <a:pt x="9890" y="9943"/>
                    <a:pt x="10158" y="9943"/>
                  </a:cubicBezTo>
                  <a:cubicBezTo>
                    <a:pt x="10165" y="9943"/>
                    <a:pt x="10172" y="9942"/>
                    <a:pt x="10180" y="9942"/>
                  </a:cubicBezTo>
                  <a:lnTo>
                    <a:pt x="12133" y="9942"/>
                  </a:lnTo>
                  <a:lnTo>
                    <a:pt x="12133" y="10085"/>
                  </a:lnTo>
                  <a:cubicBezTo>
                    <a:pt x="12133" y="10347"/>
                    <a:pt x="12335" y="10549"/>
                    <a:pt x="12597" y="10549"/>
                  </a:cubicBezTo>
                  <a:lnTo>
                    <a:pt x="13157" y="10549"/>
                  </a:lnTo>
                  <a:cubicBezTo>
                    <a:pt x="13407" y="10549"/>
                    <a:pt x="13621" y="10347"/>
                    <a:pt x="13621" y="10085"/>
                  </a:cubicBezTo>
                  <a:lnTo>
                    <a:pt x="13621" y="7358"/>
                  </a:lnTo>
                  <a:cubicBezTo>
                    <a:pt x="13621" y="7025"/>
                    <a:pt x="13395" y="6739"/>
                    <a:pt x="13073" y="6644"/>
                  </a:cubicBezTo>
                  <a:lnTo>
                    <a:pt x="13073" y="5989"/>
                  </a:lnTo>
                  <a:cubicBezTo>
                    <a:pt x="13061" y="5870"/>
                    <a:pt x="12966" y="5810"/>
                    <a:pt x="12872" y="5810"/>
                  </a:cubicBezTo>
                  <a:cubicBezTo>
                    <a:pt x="12779" y="5810"/>
                    <a:pt x="12686" y="5870"/>
                    <a:pt x="12680" y="5989"/>
                  </a:cubicBezTo>
                  <a:lnTo>
                    <a:pt x="12680" y="6644"/>
                  </a:lnTo>
                  <a:cubicBezTo>
                    <a:pt x="12359" y="6739"/>
                    <a:pt x="12133" y="7025"/>
                    <a:pt x="12133" y="7358"/>
                  </a:cubicBezTo>
                  <a:lnTo>
                    <a:pt x="12133" y="7680"/>
                  </a:lnTo>
                  <a:lnTo>
                    <a:pt x="8478" y="5358"/>
                  </a:lnTo>
                  <a:lnTo>
                    <a:pt x="8478" y="4810"/>
                  </a:lnTo>
                  <a:cubicBezTo>
                    <a:pt x="8478" y="4120"/>
                    <a:pt x="8394" y="3429"/>
                    <a:pt x="8251" y="2762"/>
                  </a:cubicBezTo>
                  <a:cubicBezTo>
                    <a:pt x="8226" y="2652"/>
                    <a:pt x="8142" y="2603"/>
                    <a:pt x="8057" y="2603"/>
                  </a:cubicBezTo>
                  <a:cubicBezTo>
                    <a:pt x="7941" y="2603"/>
                    <a:pt x="7824" y="2694"/>
                    <a:pt x="7858" y="2846"/>
                  </a:cubicBezTo>
                  <a:cubicBezTo>
                    <a:pt x="8001" y="3489"/>
                    <a:pt x="8073" y="4143"/>
                    <a:pt x="8085" y="4810"/>
                  </a:cubicBezTo>
                  <a:lnTo>
                    <a:pt x="8085" y="11740"/>
                  </a:lnTo>
                  <a:cubicBezTo>
                    <a:pt x="8073" y="11918"/>
                    <a:pt x="7930" y="12073"/>
                    <a:pt x="7751" y="12073"/>
                  </a:cubicBezTo>
                  <a:lnTo>
                    <a:pt x="5870" y="12073"/>
                  </a:lnTo>
                  <a:cubicBezTo>
                    <a:pt x="5680" y="12073"/>
                    <a:pt x="5537" y="11918"/>
                    <a:pt x="5537" y="11740"/>
                  </a:cubicBezTo>
                  <a:lnTo>
                    <a:pt x="5537" y="4810"/>
                  </a:lnTo>
                  <a:cubicBezTo>
                    <a:pt x="5549" y="3786"/>
                    <a:pt x="5715" y="2774"/>
                    <a:pt x="6037" y="1798"/>
                  </a:cubicBezTo>
                  <a:cubicBezTo>
                    <a:pt x="6382" y="750"/>
                    <a:pt x="6704" y="393"/>
                    <a:pt x="6811" y="393"/>
                  </a:cubicBezTo>
                  <a:cubicBezTo>
                    <a:pt x="6811" y="393"/>
                    <a:pt x="6942" y="405"/>
                    <a:pt x="7168" y="822"/>
                  </a:cubicBezTo>
                  <a:cubicBezTo>
                    <a:pt x="7382" y="1226"/>
                    <a:pt x="7549" y="1643"/>
                    <a:pt x="7668" y="2084"/>
                  </a:cubicBezTo>
                  <a:cubicBezTo>
                    <a:pt x="7698" y="2175"/>
                    <a:pt x="7781" y="2232"/>
                    <a:pt x="7871" y="2232"/>
                  </a:cubicBezTo>
                  <a:cubicBezTo>
                    <a:pt x="7886" y="2232"/>
                    <a:pt x="7902" y="2230"/>
                    <a:pt x="7918" y="2227"/>
                  </a:cubicBezTo>
                  <a:cubicBezTo>
                    <a:pt x="8025" y="2191"/>
                    <a:pt x="8085" y="2084"/>
                    <a:pt x="8049" y="1977"/>
                  </a:cubicBezTo>
                  <a:cubicBezTo>
                    <a:pt x="7835" y="1226"/>
                    <a:pt x="7394" y="0"/>
                    <a:pt x="6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43"/>
          <p:cNvSpPr txBox="1"/>
          <p:nvPr>
            <p:ph type="title"/>
          </p:nvPr>
        </p:nvSpPr>
        <p:spPr>
          <a:xfrm>
            <a:off x="646400" y="255675"/>
            <a:ext cx="7431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PRŮBĚH 1.SVĚTOVÉ VÁLKY V ROCE 1917</a:t>
            </a:r>
            <a:endParaRPr sz="3500"/>
          </a:p>
        </p:txBody>
      </p:sp>
      <p:sp>
        <p:nvSpPr>
          <p:cNvPr id="1267" name="Google Shape;1267;p43"/>
          <p:cNvSpPr txBox="1"/>
          <p:nvPr>
            <p:ph idx="2" type="title"/>
          </p:nvPr>
        </p:nvSpPr>
        <p:spPr>
          <a:xfrm>
            <a:off x="2113700" y="1603200"/>
            <a:ext cx="4077000" cy="32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Obě válečné strany 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začaly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 být vyčerpané z bojů.</a:t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Od ledna německé armády vedly válku pod hladinami moří.</a:t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Do války vstupuje</a:t>
            </a:r>
            <a:r>
              <a:rPr b="1" lang="en">
                <a:solidFill>
                  <a:schemeClr val="accent6"/>
                </a:solidFill>
              </a:rPr>
              <a:t> USA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,vstupuje na stranu </a:t>
            </a:r>
            <a:r>
              <a:rPr b="1" lang="en">
                <a:solidFill>
                  <a:schemeClr val="accent6"/>
                </a:solidFill>
              </a:rPr>
              <a:t>TROJDOHODY</a:t>
            </a:r>
            <a:r>
              <a:rPr lang="en">
                <a:latin typeface="Assistant Medium"/>
                <a:ea typeface="Assistant Medium"/>
                <a:cs typeface="Assistant Medium"/>
                <a:sym typeface="Assistant Medium"/>
              </a:rPr>
              <a:t>.</a:t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1268" name="Google Shape;1268;p43"/>
          <p:cNvSpPr/>
          <p:nvPr/>
        </p:nvSpPr>
        <p:spPr>
          <a:xfrm>
            <a:off x="3313546" y="993062"/>
            <a:ext cx="486139" cy="422362"/>
          </a:xfrm>
          <a:custGeom>
            <a:rect b="b" l="l" r="r" t="t"/>
            <a:pathLst>
              <a:path extrusionOk="0" h="13618" w="12312">
                <a:moveTo>
                  <a:pt x="8746" y="2319"/>
                </a:moveTo>
                <a:cubicBezTo>
                  <a:pt x="8761" y="2319"/>
                  <a:pt x="8776" y="2325"/>
                  <a:pt x="8787" y="2337"/>
                </a:cubicBezTo>
                <a:lnTo>
                  <a:pt x="9942" y="3492"/>
                </a:lnTo>
                <a:cubicBezTo>
                  <a:pt x="9954" y="3515"/>
                  <a:pt x="9954" y="3551"/>
                  <a:pt x="9942" y="3575"/>
                </a:cubicBezTo>
                <a:lnTo>
                  <a:pt x="9502" y="4004"/>
                </a:lnTo>
                <a:lnTo>
                  <a:pt x="8264" y="2765"/>
                </a:lnTo>
                <a:lnTo>
                  <a:pt x="8704" y="2337"/>
                </a:lnTo>
                <a:cubicBezTo>
                  <a:pt x="8716" y="2325"/>
                  <a:pt x="8731" y="2319"/>
                  <a:pt x="8746" y="2319"/>
                </a:cubicBezTo>
                <a:close/>
                <a:moveTo>
                  <a:pt x="7990" y="3051"/>
                </a:moveTo>
                <a:lnTo>
                  <a:pt x="9228" y="4289"/>
                </a:lnTo>
                <a:lnTo>
                  <a:pt x="8811" y="4694"/>
                </a:lnTo>
                <a:lnTo>
                  <a:pt x="7573" y="3456"/>
                </a:lnTo>
                <a:lnTo>
                  <a:pt x="7990" y="3051"/>
                </a:lnTo>
                <a:close/>
                <a:moveTo>
                  <a:pt x="7299" y="3742"/>
                </a:moveTo>
                <a:lnTo>
                  <a:pt x="8526" y="4980"/>
                </a:lnTo>
                <a:lnTo>
                  <a:pt x="8121" y="5385"/>
                </a:lnTo>
                <a:lnTo>
                  <a:pt x="6882" y="4146"/>
                </a:lnTo>
                <a:lnTo>
                  <a:pt x="7299" y="3742"/>
                </a:lnTo>
                <a:close/>
                <a:moveTo>
                  <a:pt x="6597" y="4432"/>
                </a:moveTo>
                <a:lnTo>
                  <a:pt x="7835" y="5670"/>
                </a:lnTo>
                <a:lnTo>
                  <a:pt x="7406" y="6099"/>
                </a:lnTo>
                <a:cubicBezTo>
                  <a:pt x="7394" y="6111"/>
                  <a:pt x="7380" y="6117"/>
                  <a:pt x="7365" y="6117"/>
                </a:cubicBezTo>
                <a:cubicBezTo>
                  <a:pt x="7350" y="6117"/>
                  <a:pt x="7335" y="6111"/>
                  <a:pt x="7323" y="6099"/>
                </a:cubicBezTo>
                <a:lnTo>
                  <a:pt x="6168" y="4944"/>
                </a:lnTo>
                <a:cubicBezTo>
                  <a:pt x="6144" y="4932"/>
                  <a:pt x="6144" y="4885"/>
                  <a:pt x="6168" y="4873"/>
                </a:cubicBezTo>
                <a:lnTo>
                  <a:pt x="6597" y="4432"/>
                </a:lnTo>
                <a:close/>
                <a:moveTo>
                  <a:pt x="4554" y="5487"/>
                </a:moveTo>
                <a:cubicBezTo>
                  <a:pt x="4560" y="5487"/>
                  <a:pt x="4566" y="5488"/>
                  <a:pt x="4573" y="5492"/>
                </a:cubicBezTo>
                <a:lnTo>
                  <a:pt x="5501" y="5647"/>
                </a:lnTo>
                <a:lnTo>
                  <a:pt x="3525" y="7623"/>
                </a:lnTo>
                <a:lnTo>
                  <a:pt x="3001" y="7111"/>
                </a:lnTo>
                <a:cubicBezTo>
                  <a:pt x="2977" y="7087"/>
                  <a:pt x="2977" y="7040"/>
                  <a:pt x="3001" y="7016"/>
                </a:cubicBezTo>
                <a:lnTo>
                  <a:pt x="4513" y="5504"/>
                </a:lnTo>
                <a:cubicBezTo>
                  <a:pt x="4530" y="5495"/>
                  <a:pt x="4541" y="5487"/>
                  <a:pt x="4554" y="5487"/>
                </a:cubicBezTo>
                <a:close/>
                <a:moveTo>
                  <a:pt x="6180" y="5528"/>
                </a:moveTo>
                <a:lnTo>
                  <a:pt x="6740" y="6087"/>
                </a:lnTo>
                <a:lnTo>
                  <a:pt x="3930" y="8909"/>
                </a:lnTo>
                <a:lnTo>
                  <a:pt x="3370" y="8349"/>
                </a:lnTo>
                <a:lnTo>
                  <a:pt x="6180" y="5528"/>
                </a:lnTo>
                <a:close/>
                <a:moveTo>
                  <a:pt x="5216" y="8171"/>
                </a:moveTo>
                <a:cubicBezTo>
                  <a:pt x="5597" y="8623"/>
                  <a:pt x="6621" y="9957"/>
                  <a:pt x="6644" y="11528"/>
                </a:cubicBezTo>
                <a:cubicBezTo>
                  <a:pt x="6644" y="11552"/>
                  <a:pt x="6621" y="11588"/>
                  <a:pt x="6585" y="11588"/>
                </a:cubicBezTo>
                <a:lnTo>
                  <a:pt x="5680" y="11612"/>
                </a:lnTo>
                <a:cubicBezTo>
                  <a:pt x="5644" y="11612"/>
                  <a:pt x="5620" y="11588"/>
                  <a:pt x="5620" y="11552"/>
                </a:cubicBezTo>
                <a:cubicBezTo>
                  <a:pt x="5513" y="10564"/>
                  <a:pt x="5144" y="9623"/>
                  <a:pt x="4561" y="8826"/>
                </a:cubicBezTo>
                <a:lnTo>
                  <a:pt x="5216" y="8171"/>
                </a:lnTo>
                <a:close/>
                <a:moveTo>
                  <a:pt x="11341" y="0"/>
                </a:moveTo>
                <a:cubicBezTo>
                  <a:pt x="11222" y="0"/>
                  <a:pt x="11103" y="45"/>
                  <a:pt x="11014" y="134"/>
                </a:cubicBezTo>
                <a:lnTo>
                  <a:pt x="9085" y="2063"/>
                </a:lnTo>
                <a:lnTo>
                  <a:pt x="9073" y="2051"/>
                </a:lnTo>
                <a:cubicBezTo>
                  <a:pt x="8984" y="1962"/>
                  <a:pt x="8865" y="1917"/>
                  <a:pt x="8746" y="1917"/>
                </a:cubicBezTo>
                <a:cubicBezTo>
                  <a:pt x="8627" y="1917"/>
                  <a:pt x="8508" y="1962"/>
                  <a:pt x="8418" y="2051"/>
                </a:cubicBezTo>
                <a:lnTo>
                  <a:pt x="5894" y="4587"/>
                </a:lnTo>
                <a:cubicBezTo>
                  <a:pt x="5704" y="4766"/>
                  <a:pt x="5704" y="5051"/>
                  <a:pt x="5894" y="5230"/>
                </a:cubicBezTo>
                <a:lnTo>
                  <a:pt x="5906" y="5254"/>
                </a:lnTo>
                <a:lnTo>
                  <a:pt x="5847" y="5313"/>
                </a:lnTo>
                <a:lnTo>
                  <a:pt x="4644" y="5099"/>
                </a:lnTo>
                <a:cubicBezTo>
                  <a:pt x="4610" y="5091"/>
                  <a:pt x="4576" y="5087"/>
                  <a:pt x="4543" y="5087"/>
                </a:cubicBezTo>
                <a:cubicBezTo>
                  <a:pt x="4428" y="5087"/>
                  <a:pt x="4323" y="5135"/>
                  <a:pt x="4239" y="5218"/>
                </a:cubicBezTo>
                <a:lnTo>
                  <a:pt x="2715" y="6742"/>
                </a:lnTo>
                <a:cubicBezTo>
                  <a:pt x="2537" y="6921"/>
                  <a:pt x="2537" y="7206"/>
                  <a:pt x="2715" y="7385"/>
                </a:cubicBezTo>
                <a:lnTo>
                  <a:pt x="3239" y="7909"/>
                </a:lnTo>
                <a:lnTo>
                  <a:pt x="3084" y="8064"/>
                </a:lnTo>
                <a:cubicBezTo>
                  <a:pt x="3045" y="8035"/>
                  <a:pt x="2999" y="8020"/>
                  <a:pt x="2955" y="8020"/>
                </a:cubicBezTo>
                <a:cubicBezTo>
                  <a:pt x="2907" y="8020"/>
                  <a:pt x="2860" y="8038"/>
                  <a:pt x="2822" y="8075"/>
                </a:cubicBezTo>
                <a:lnTo>
                  <a:pt x="1632" y="9266"/>
                </a:lnTo>
                <a:cubicBezTo>
                  <a:pt x="1486" y="9412"/>
                  <a:pt x="1620" y="9615"/>
                  <a:pt x="1776" y="9615"/>
                </a:cubicBezTo>
                <a:cubicBezTo>
                  <a:pt x="1824" y="9615"/>
                  <a:pt x="1873" y="9596"/>
                  <a:pt x="1918" y="9552"/>
                </a:cubicBezTo>
                <a:lnTo>
                  <a:pt x="2965" y="8504"/>
                </a:lnTo>
                <a:lnTo>
                  <a:pt x="3858" y="9397"/>
                </a:lnTo>
                <a:lnTo>
                  <a:pt x="2858" y="12969"/>
                </a:lnTo>
                <a:cubicBezTo>
                  <a:pt x="2813" y="13119"/>
                  <a:pt x="2683" y="13203"/>
                  <a:pt x="2549" y="13203"/>
                </a:cubicBezTo>
                <a:cubicBezTo>
                  <a:pt x="2469" y="13203"/>
                  <a:pt x="2389" y="13174"/>
                  <a:pt x="2322" y="13112"/>
                </a:cubicBezTo>
                <a:lnTo>
                  <a:pt x="560" y="11350"/>
                </a:lnTo>
                <a:cubicBezTo>
                  <a:pt x="441" y="11219"/>
                  <a:pt x="441" y="11028"/>
                  <a:pt x="560" y="10897"/>
                </a:cubicBezTo>
                <a:lnTo>
                  <a:pt x="1346" y="10123"/>
                </a:lnTo>
                <a:cubicBezTo>
                  <a:pt x="1417" y="10040"/>
                  <a:pt x="1417" y="9909"/>
                  <a:pt x="1346" y="9838"/>
                </a:cubicBezTo>
                <a:cubicBezTo>
                  <a:pt x="1304" y="9796"/>
                  <a:pt x="1254" y="9775"/>
                  <a:pt x="1203" y="9775"/>
                </a:cubicBezTo>
                <a:cubicBezTo>
                  <a:pt x="1153" y="9775"/>
                  <a:pt x="1102" y="9796"/>
                  <a:pt x="1060" y="9838"/>
                </a:cubicBezTo>
                <a:lnTo>
                  <a:pt x="286" y="10635"/>
                </a:lnTo>
                <a:cubicBezTo>
                  <a:pt x="1" y="10909"/>
                  <a:pt x="1" y="11362"/>
                  <a:pt x="286" y="11647"/>
                </a:cubicBezTo>
                <a:lnTo>
                  <a:pt x="2049" y="13409"/>
                </a:lnTo>
                <a:cubicBezTo>
                  <a:pt x="2195" y="13551"/>
                  <a:pt x="2377" y="13617"/>
                  <a:pt x="2556" y="13617"/>
                </a:cubicBezTo>
                <a:cubicBezTo>
                  <a:pt x="2859" y="13617"/>
                  <a:pt x="3154" y="13429"/>
                  <a:pt x="3251" y="13100"/>
                </a:cubicBezTo>
                <a:lnTo>
                  <a:pt x="4287" y="9409"/>
                </a:lnTo>
                <a:cubicBezTo>
                  <a:pt x="4299" y="9338"/>
                  <a:pt x="4287" y="9266"/>
                  <a:pt x="4227" y="9218"/>
                </a:cubicBezTo>
                <a:lnTo>
                  <a:pt x="4204" y="9195"/>
                </a:lnTo>
                <a:lnTo>
                  <a:pt x="4275" y="9123"/>
                </a:lnTo>
                <a:cubicBezTo>
                  <a:pt x="4799" y="9850"/>
                  <a:pt x="5120" y="10707"/>
                  <a:pt x="5227" y="11588"/>
                </a:cubicBezTo>
                <a:cubicBezTo>
                  <a:pt x="5251" y="11826"/>
                  <a:pt x="5442" y="12005"/>
                  <a:pt x="5680" y="12005"/>
                </a:cubicBezTo>
                <a:lnTo>
                  <a:pt x="5692" y="12005"/>
                </a:lnTo>
                <a:lnTo>
                  <a:pt x="6597" y="11981"/>
                </a:lnTo>
                <a:cubicBezTo>
                  <a:pt x="6847" y="11969"/>
                  <a:pt x="7049" y="11766"/>
                  <a:pt x="7049" y="11516"/>
                </a:cubicBezTo>
                <a:cubicBezTo>
                  <a:pt x="7013" y="9778"/>
                  <a:pt x="5894" y="8337"/>
                  <a:pt x="5513" y="7885"/>
                </a:cubicBezTo>
                <a:lnTo>
                  <a:pt x="5704" y="7683"/>
                </a:lnTo>
                <a:cubicBezTo>
                  <a:pt x="5989" y="8052"/>
                  <a:pt x="6299" y="8409"/>
                  <a:pt x="6632" y="8730"/>
                </a:cubicBezTo>
                <a:cubicBezTo>
                  <a:pt x="7252" y="9338"/>
                  <a:pt x="8264" y="10147"/>
                  <a:pt x="9526" y="10528"/>
                </a:cubicBezTo>
                <a:cubicBezTo>
                  <a:pt x="9571" y="10541"/>
                  <a:pt x="9617" y="10548"/>
                  <a:pt x="9662" y="10548"/>
                </a:cubicBezTo>
                <a:cubicBezTo>
                  <a:pt x="9862" y="10548"/>
                  <a:pt x="10041" y="10423"/>
                  <a:pt x="10109" y="10219"/>
                </a:cubicBezTo>
                <a:lnTo>
                  <a:pt x="10359" y="9349"/>
                </a:lnTo>
                <a:cubicBezTo>
                  <a:pt x="10431" y="9123"/>
                  <a:pt x="10311" y="8885"/>
                  <a:pt x="10097" y="8790"/>
                </a:cubicBezTo>
                <a:cubicBezTo>
                  <a:pt x="9847" y="8695"/>
                  <a:pt x="9609" y="8587"/>
                  <a:pt x="9383" y="8456"/>
                </a:cubicBezTo>
                <a:cubicBezTo>
                  <a:pt x="9349" y="8439"/>
                  <a:pt x="9316" y="8432"/>
                  <a:pt x="9285" y="8432"/>
                </a:cubicBezTo>
                <a:cubicBezTo>
                  <a:pt x="9099" y="8432"/>
                  <a:pt x="8988" y="8701"/>
                  <a:pt x="9192" y="8814"/>
                </a:cubicBezTo>
                <a:cubicBezTo>
                  <a:pt x="9430" y="8945"/>
                  <a:pt x="9692" y="9064"/>
                  <a:pt x="9942" y="9171"/>
                </a:cubicBezTo>
                <a:cubicBezTo>
                  <a:pt x="9978" y="9183"/>
                  <a:pt x="9990" y="9207"/>
                  <a:pt x="9978" y="9242"/>
                </a:cubicBezTo>
                <a:lnTo>
                  <a:pt x="9716" y="10111"/>
                </a:lnTo>
                <a:cubicBezTo>
                  <a:pt x="9716" y="10131"/>
                  <a:pt x="9692" y="10150"/>
                  <a:pt x="9664" y="10150"/>
                </a:cubicBezTo>
                <a:cubicBezTo>
                  <a:pt x="9658" y="10150"/>
                  <a:pt x="9651" y="10149"/>
                  <a:pt x="9645" y="10147"/>
                </a:cubicBezTo>
                <a:cubicBezTo>
                  <a:pt x="7692" y="9552"/>
                  <a:pt x="6347" y="7885"/>
                  <a:pt x="5989" y="7397"/>
                </a:cubicBezTo>
                <a:lnTo>
                  <a:pt x="6680" y="6718"/>
                </a:lnTo>
                <a:cubicBezTo>
                  <a:pt x="7192" y="7337"/>
                  <a:pt x="7799" y="7897"/>
                  <a:pt x="8466" y="8361"/>
                </a:cubicBezTo>
                <a:cubicBezTo>
                  <a:pt x="8505" y="8389"/>
                  <a:pt x="8545" y="8401"/>
                  <a:pt x="8582" y="8401"/>
                </a:cubicBezTo>
                <a:cubicBezTo>
                  <a:pt x="8751" y="8401"/>
                  <a:pt x="8877" y="8157"/>
                  <a:pt x="8692" y="8040"/>
                </a:cubicBezTo>
                <a:cubicBezTo>
                  <a:pt x="8037" y="7587"/>
                  <a:pt x="7454" y="7040"/>
                  <a:pt x="6954" y="6432"/>
                </a:cubicBezTo>
                <a:lnTo>
                  <a:pt x="7025" y="6373"/>
                </a:lnTo>
                <a:lnTo>
                  <a:pt x="7037" y="6385"/>
                </a:lnTo>
                <a:cubicBezTo>
                  <a:pt x="7127" y="6474"/>
                  <a:pt x="7243" y="6519"/>
                  <a:pt x="7360" y="6519"/>
                </a:cubicBezTo>
                <a:cubicBezTo>
                  <a:pt x="7478" y="6519"/>
                  <a:pt x="7597" y="6474"/>
                  <a:pt x="7692" y="6385"/>
                </a:cubicBezTo>
                <a:lnTo>
                  <a:pt x="10216" y="3849"/>
                </a:lnTo>
                <a:cubicBezTo>
                  <a:pt x="10395" y="3670"/>
                  <a:pt x="10395" y="3384"/>
                  <a:pt x="10216" y="3206"/>
                </a:cubicBezTo>
                <a:lnTo>
                  <a:pt x="10204" y="3182"/>
                </a:lnTo>
                <a:lnTo>
                  <a:pt x="10942" y="2432"/>
                </a:lnTo>
                <a:cubicBezTo>
                  <a:pt x="11089" y="2286"/>
                  <a:pt x="10954" y="2083"/>
                  <a:pt x="10803" y="2083"/>
                </a:cubicBezTo>
                <a:cubicBezTo>
                  <a:pt x="10757" y="2083"/>
                  <a:pt x="10710" y="2102"/>
                  <a:pt x="10669" y="2146"/>
                </a:cubicBezTo>
                <a:lnTo>
                  <a:pt x="9907" y="2908"/>
                </a:lnTo>
                <a:lnTo>
                  <a:pt x="9359" y="2349"/>
                </a:lnTo>
                <a:lnTo>
                  <a:pt x="11288" y="420"/>
                </a:lnTo>
                <a:cubicBezTo>
                  <a:pt x="11300" y="408"/>
                  <a:pt x="11312" y="396"/>
                  <a:pt x="11335" y="396"/>
                </a:cubicBezTo>
                <a:cubicBezTo>
                  <a:pt x="11347" y="396"/>
                  <a:pt x="11359" y="408"/>
                  <a:pt x="11371" y="420"/>
                </a:cubicBezTo>
                <a:lnTo>
                  <a:pt x="11847" y="884"/>
                </a:lnTo>
                <a:cubicBezTo>
                  <a:pt x="11871" y="908"/>
                  <a:pt x="11871" y="944"/>
                  <a:pt x="11847" y="967"/>
                </a:cubicBezTo>
                <a:lnTo>
                  <a:pt x="11228" y="1587"/>
                </a:lnTo>
                <a:cubicBezTo>
                  <a:pt x="11145" y="1670"/>
                  <a:pt x="11145" y="1789"/>
                  <a:pt x="11228" y="1872"/>
                </a:cubicBezTo>
                <a:cubicBezTo>
                  <a:pt x="11264" y="1908"/>
                  <a:pt x="11315" y="1926"/>
                  <a:pt x="11367" y="1926"/>
                </a:cubicBezTo>
                <a:cubicBezTo>
                  <a:pt x="11419" y="1926"/>
                  <a:pt x="11472" y="1908"/>
                  <a:pt x="11514" y="1872"/>
                </a:cubicBezTo>
                <a:lnTo>
                  <a:pt x="12133" y="1253"/>
                </a:lnTo>
                <a:cubicBezTo>
                  <a:pt x="12312" y="1075"/>
                  <a:pt x="12312" y="777"/>
                  <a:pt x="12133" y="598"/>
                </a:cubicBezTo>
                <a:lnTo>
                  <a:pt x="12145" y="598"/>
                </a:lnTo>
                <a:lnTo>
                  <a:pt x="11669" y="134"/>
                </a:lnTo>
                <a:cubicBezTo>
                  <a:pt x="11579" y="45"/>
                  <a:pt x="11460" y="0"/>
                  <a:pt x="113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ld War II D-Day Invasion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